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7"/>
  </p:notesMasterIdLst>
  <p:sldIdLst>
    <p:sldId id="256" r:id="rId2"/>
    <p:sldId id="273" r:id="rId3"/>
    <p:sldId id="275" r:id="rId4"/>
    <p:sldId id="274"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95FF"/>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82523" autoAdjust="0"/>
  </p:normalViewPr>
  <p:slideViewPr>
    <p:cSldViewPr snapToGrid="0">
      <p:cViewPr varScale="1">
        <p:scale>
          <a:sx n="113" d="100"/>
          <a:sy n="113" d="100"/>
        </p:scale>
        <p:origin x="15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6CE32-90AA-D547-84D9-74DCE15D224A}" type="datetimeFigureOut">
              <a:rPr lang="en-US" smtClean="0"/>
              <a:t>4/7/2024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E40786-C930-6149-9523-341C3206D1AC}" type="slidenum">
              <a:rPr lang="en-US" smtClean="0"/>
              <a:t>‹#›</a:t>
            </a:fld>
            <a:endParaRPr lang="en-US"/>
          </a:p>
        </p:txBody>
      </p:sp>
    </p:spTree>
    <p:extLst>
      <p:ext uri="{BB962C8B-B14F-4D97-AF65-F5344CB8AC3E}">
        <p14:creationId xmlns:p14="http://schemas.microsoft.com/office/powerpoint/2010/main" val="393717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E40786-C930-6149-9523-341C3206D1AC}" type="slidenum">
              <a:rPr lang="en-US" smtClean="0"/>
              <a:t>1</a:t>
            </a:fld>
            <a:endParaRPr lang="en-US"/>
          </a:p>
        </p:txBody>
      </p:sp>
    </p:spTree>
    <p:extLst>
      <p:ext uri="{BB962C8B-B14F-4D97-AF65-F5344CB8AC3E}">
        <p14:creationId xmlns:p14="http://schemas.microsoft.com/office/powerpoint/2010/main" val="3827938490"/>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E40786-C930-6149-9523-341C3206D1AC}" type="slidenum">
              <a:rPr lang="en-US" smtClean="0"/>
              <a:t>2</a:t>
            </a:fld>
            <a:endParaRPr lang="en-US"/>
          </a:p>
        </p:txBody>
      </p:sp>
    </p:spTree>
    <p:extLst>
      <p:ext uri="{BB962C8B-B14F-4D97-AF65-F5344CB8AC3E}">
        <p14:creationId xmlns:p14="http://schemas.microsoft.com/office/powerpoint/2010/main" val="2839646719"/>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E40786-C930-6149-9523-341C3206D1AC}" type="slidenum">
              <a:rPr lang="en-US" smtClean="0"/>
              <a:t>3</a:t>
            </a:fld>
            <a:endParaRPr lang="en-US"/>
          </a:p>
        </p:txBody>
      </p:sp>
    </p:spTree>
    <p:extLst>
      <p:ext uri="{BB962C8B-B14F-4D97-AF65-F5344CB8AC3E}">
        <p14:creationId xmlns:p14="http://schemas.microsoft.com/office/powerpoint/2010/main" val="1005886842"/>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E40786-C930-6149-9523-341C3206D1AC}" type="slidenum">
              <a:rPr lang="en-US" smtClean="0"/>
              <a:t>4</a:t>
            </a:fld>
            <a:endParaRPr lang="en-US"/>
          </a:p>
        </p:txBody>
      </p:sp>
    </p:spTree>
    <p:extLst>
      <p:ext uri="{BB962C8B-B14F-4D97-AF65-F5344CB8AC3E}">
        <p14:creationId xmlns:p14="http://schemas.microsoft.com/office/powerpoint/2010/main" val="1723578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mls_ppt-01.jpg"/>
          <p:cNvPicPr>
            <a:picLocks noChangeAspect="1"/>
          </p:cNvPicPr>
          <p:nvPr/>
        </p:nvPicPr>
        <p:blipFill rotWithShape="1">
          <a:blip r:embed="rId2" cstate="print">
            <a:extLst>
              <a:ext uri="{28A0092B-C50C-407E-A947-70E740481C1C}">
                <a14:useLocalDpi xmlns:a14="http://schemas.microsoft.com/office/drawing/2010/main" val="0"/>
              </a:ext>
            </a:extLst>
          </a:blip>
          <a:srcRect l="25000"/>
          <a:stretch/>
        </p:blipFill>
        <p:spPr>
          <a:xfrm>
            <a:off x="0" y="0"/>
            <a:ext cx="9144000" cy="6858000"/>
          </a:xfrm>
          <a:prstGeom prst="rect">
            <a:avLst/>
          </a:prstGeom>
        </p:spPr>
      </p:pic>
      <p:sp>
        <p:nvSpPr>
          <p:cNvPr id="2" name="Title 1"/>
          <p:cNvSpPr>
            <a:spLocks noGrp="1"/>
          </p:cNvSpPr>
          <p:nvPr>
            <p:ph type="ctrTitle" hasCustomPrompt="1"/>
          </p:nvPr>
        </p:nvSpPr>
        <p:spPr>
          <a:xfrm>
            <a:off x="342900" y="2895600"/>
            <a:ext cx="5925312" cy="1752600"/>
          </a:xfrm>
        </p:spPr>
        <p:txBody>
          <a:bodyPr anchor="ctr">
            <a:noAutofit/>
          </a:bodyPr>
          <a:lstStyle>
            <a:lvl1pPr algn="l">
              <a:lnSpc>
                <a:spcPct val="100000"/>
              </a:lnSpc>
              <a:defRPr sz="3600" baseline="0"/>
            </a:lvl1pPr>
          </a:lstStyle>
          <a:p>
            <a:r>
              <a:rPr lang="en-US" dirty="0"/>
              <a:t>PRESENTATION TITLE</a:t>
            </a:r>
          </a:p>
        </p:txBody>
      </p:sp>
      <p:sp>
        <p:nvSpPr>
          <p:cNvPr id="3" name="Subtitle 2"/>
          <p:cNvSpPr>
            <a:spLocks noGrp="1"/>
          </p:cNvSpPr>
          <p:nvPr>
            <p:ph type="subTitle" idx="1" hasCustomPrompt="1"/>
          </p:nvPr>
        </p:nvSpPr>
        <p:spPr>
          <a:xfrm>
            <a:off x="361188" y="4724400"/>
            <a:ext cx="5925312" cy="1524000"/>
          </a:xfrm>
        </p:spPr>
        <p:txBody>
          <a:bodyPr anchor="ctr">
            <a:noAutofit/>
          </a:bodyPr>
          <a:lstStyle>
            <a:lvl1pPr marL="0" indent="0" algn="l">
              <a:spcAft>
                <a:spcPts val="0"/>
              </a:spcAft>
              <a:buNone/>
              <a:defRPr sz="1600" baseline="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subtitle</a:t>
            </a:r>
          </a:p>
        </p:txBody>
      </p:sp>
      <p:pic>
        <p:nvPicPr>
          <p:cNvPr id="9" name="Picture 8" descr="mintz_vertical_RGB.png" hidden="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1" y="461963"/>
            <a:ext cx="1350923" cy="2292960"/>
          </a:xfrm>
          <a:prstGeom prst="rect">
            <a:avLst/>
          </a:prstGeom>
        </p:spPr>
      </p:pic>
      <p:pic>
        <p:nvPicPr>
          <p:cNvPr id="6" name="Picture 5" descr="mintz_vertical_RGB.png" hidden="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409" y="562547"/>
            <a:ext cx="1720191" cy="2189797"/>
          </a:xfrm>
          <a:prstGeom prst="rect">
            <a:avLst/>
          </a:prstGeom>
        </p:spPr>
      </p:pic>
      <p:pic>
        <p:nvPicPr>
          <p:cNvPr id="10" name="Picture 9" descr="mls_logo_vert_rgb.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1" y="477634"/>
            <a:ext cx="2217191" cy="1938528"/>
          </a:xfrm>
          <a:prstGeom prst="rect">
            <a:avLst/>
          </a:prstGeom>
        </p:spPr>
      </p:pic>
    </p:spTree>
    <p:extLst>
      <p:ext uri="{BB962C8B-B14F-4D97-AF65-F5344CB8AC3E}">
        <p14:creationId xmlns:p14="http://schemas.microsoft.com/office/powerpoint/2010/main" val="1266077255"/>
      </p:ext>
    </p:extLst>
  </p:cSld>
  <p:clrMapOvr>
    <a:masterClrMapping/>
  </p:clrMapOvr>
  <p:extLst>
    <p:ext uri="{DCECCB84-F9BA-43D5-87BE-67443E8EF086}">
      <p15:sldGuideLst xmlns:p15="http://schemas.microsoft.com/office/powerpoint/2012/main">
        <p15:guide id="1" pos="288">
          <p15:clr>
            <a:srgbClr val="FBAE40"/>
          </p15:clr>
        </p15:guide>
        <p15:guide id="2" pos="216">
          <p15:clr>
            <a:srgbClr val="FBAE40"/>
          </p15:clr>
        </p15:guide>
        <p15:guide id="8" pos="198">
          <p15:clr>
            <a:srgbClr val="FBAE40"/>
          </p15:clr>
        </p15:guide>
        <p15:guide id="9" pos="4464">
          <p15:clr>
            <a:srgbClr val="FBAE40"/>
          </p15:clr>
        </p15:guide>
        <p15:guide id="10" pos="336">
          <p15:clr>
            <a:srgbClr val="FBAE40"/>
          </p15:clr>
        </p15:guide>
        <p15:guide id="18" pos="3348" userDrawn="1">
          <p15:clr>
            <a:srgbClr val="FBAE40"/>
          </p15:clr>
        </p15:guide>
        <p15:guide id="19" pos="252" userDrawn="1">
          <p15:clr>
            <a:srgbClr val="FBAE40"/>
          </p15:clr>
        </p15:guide>
        <p15:guide id="20" orient="horz" pos="2160" userDrawn="1">
          <p15:clr>
            <a:srgbClr val="FBAE40"/>
          </p15:clr>
        </p15:guide>
        <p15:guide id="21" orient="horz" pos="3936" userDrawn="1">
          <p15:clr>
            <a:srgbClr val="FBAE40"/>
          </p15:clr>
        </p15:guide>
        <p15:guide id="22" orient="horz" pos="2976" userDrawn="1">
          <p15:clr>
            <a:srgbClr val="FBAE40"/>
          </p15:clr>
        </p15:guide>
        <p15:guide id="23" orient="horz" pos="2928" userDrawn="1">
          <p15:clr>
            <a:srgbClr val="FBAE40"/>
          </p15:clr>
        </p15:guide>
        <p15:guide id="24" orient="horz" pos="1824" userDrawn="1">
          <p15:clr>
            <a:srgbClr val="FBAE40"/>
          </p15:clr>
        </p15:guide>
      </p15:sldGuideLst>
    </p:ext>
  </p:extLst>
</p:sldLayout>
</file>

<file path=ppt/slideLayouts/slideLayout10.xml><?xml version="1.0" encoding="utf-8"?>
<p:sldLayout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p:cSld name="Client Testimonial">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004B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endParaRPr>
          </a:p>
        </p:txBody>
      </p:sp>
      <p:sp>
        <p:nvSpPr>
          <p:cNvPr id="11" name="Title 1"/>
          <p:cNvSpPr>
            <a:spLocks noGrp="1"/>
          </p:cNvSpPr>
          <p:nvPr>
            <p:ph type="title" hasCustomPrompt="1"/>
          </p:nvPr>
        </p:nvSpPr>
        <p:spPr>
          <a:xfrm>
            <a:off x="4579144" y="5690870"/>
            <a:ext cx="3891787" cy="705168"/>
          </a:xfrm>
        </p:spPr>
        <p:txBody>
          <a:bodyPr>
            <a:normAutofit/>
          </a:bodyPr>
          <a:lstStyle>
            <a:lvl1pPr marL="342900" indent="-342900">
              <a:buFont typeface="Arial" panose="020B0604020202020204" pitchFamily="34" charset="0"/>
              <a:buChar char="–"/>
              <a:defRPr sz="1800" b="0" i="0" u="none">
                <a:solidFill>
                  <a:schemeClr val="bg1"/>
                </a:solidFill>
              </a:defRPr>
            </a:lvl1pPr>
          </a:lstStyle>
          <a:p>
            <a:r>
              <a:rPr lang="en-US" i="1" dirty="0">
                <a:solidFill>
                  <a:srgbClr val="FFFFFF"/>
                </a:solidFill>
              </a:rPr>
              <a:t>Click to enter client name</a:t>
            </a:r>
            <a:endParaRPr lang="en-US" b="0" i="1" dirty="0">
              <a:solidFill>
                <a:srgbClr val="FFFFFF"/>
              </a:solidFill>
            </a:endParaRPr>
          </a:p>
        </p:txBody>
      </p:sp>
      <p:sp>
        <p:nvSpPr>
          <p:cNvPr id="13" name="Content Placeholder"/>
          <p:cNvSpPr>
            <a:spLocks noGrp="1"/>
          </p:cNvSpPr>
          <p:nvPr>
            <p:ph idx="1" hasCustomPrompt="1"/>
          </p:nvPr>
        </p:nvSpPr>
        <p:spPr>
          <a:xfrm>
            <a:off x="1831732" y="989806"/>
            <a:ext cx="5495192" cy="4227268"/>
          </a:xfrm>
        </p:spPr>
        <p:txBody>
          <a:bodyPr>
            <a:normAutofit/>
          </a:bodyPr>
          <a:lstStyle>
            <a:lvl1pPr marL="0" indent="0">
              <a:lnSpc>
                <a:spcPct val="150000"/>
              </a:lnSpc>
              <a:buNone/>
              <a:defRPr sz="1600" baseline="0">
                <a:solidFill>
                  <a:schemeClr val="bg1"/>
                </a:solidFill>
              </a:defRPr>
            </a:lvl1pPr>
          </a:lstStyle>
          <a:p>
            <a:r>
              <a:rPr lang="en-US" sz="1800" dirty="0">
                <a:solidFill>
                  <a:schemeClr val="bg1"/>
                </a:solidFill>
              </a:rPr>
              <a:t>Click to enter testimonial</a:t>
            </a:r>
          </a:p>
          <a:p>
            <a:endParaRPr lang="en-US" sz="1800" dirty="0">
              <a:solidFill>
                <a:schemeClr val="bg1"/>
              </a:solidFill>
            </a:endParaRPr>
          </a:p>
        </p:txBody>
      </p:sp>
      <p:sp>
        <p:nvSpPr>
          <p:cNvPr id="16"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pic>
        <p:nvPicPr>
          <p:cNvPr id="17" name="Picture 16" descr="quote-01.png"/>
          <p:cNvPicPr>
            <a:picLocks noChangeAspect="1"/>
          </p:cNvPicPr>
          <p:nvPr/>
        </p:nvPicPr>
        <p:blipFill>
          <a:blip r:embed="rId2">
            <a:alphaModFix amt="36000"/>
            <a:extLst>
              <a:ext uri="{28A0092B-C50C-407E-A947-70E740481C1C}">
                <a14:useLocalDpi xmlns:a14="http://schemas.microsoft.com/office/drawing/2010/main" val="0"/>
              </a:ext>
            </a:extLst>
          </a:blip>
          <a:stretch>
            <a:fillRect/>
          </a:stretch>
        </p:blipFill>
        <p:spPr>
          <a:xfrm>
            <a:off x="1232800" y="603777"/>
            <a:ext cx="1069848" cy="851325"/>
          </a:xfrm>
          <a:prstGeom prst="rect">
            <a:avLst/>
          </a:prstGeom>
        </p:spPr>
      </p:pic>
      <p:pic>
        <p:nvPicPr>
          <p:cNvPr id="18" name="Picture 17" descr="quote-01.png"/>
          <p:cNvPicPr>
            <a:picLocks noChangeAspect="1"/>
          </p:cNvPicPr>
          <p:nvPr/>
        </p:nvPicPr>
        <p:blipFill>
          <a:blip r:embed="rId2">
            <a:alphaModFix amt="36000"/>
            <a:extLst>
              <a:ext uri="{28A0092B-C50C-407E-A947-70E740481C1C}">
                <a14:useLocalDpi xmlns:a14="http://schemas.microsoft.com/office/drawing/2010/main" val="0"/>
              </a:ext>
            </a:extLst>
          </a:blip>
          <a:stretch>
            <a:fillRect/>
          </a:stretch>
        </p:blipFill>
        <p:spPr>
          <a:xfrm rot="10800000">
            <a:off x="6364223" y="4751870"/>
            <a:ext cx="1069731" cy="851232"/>
          </a:xfrm>
          <a:prstGeom prst="rect">
            <a:avLst/>
          </a:prstGeom>
        </p:spPr>
      </p:pic>
      <p:sp>
        <p:nvSpPr>
          <p:cNvPr id="12" name="TextBox 11"/>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2890356454"/>
      </p:ext>
    </p:extLst>
  </p:cSld>
  <p:clrMapOvr>
    <a:masterClrMapping/>
  </p:clrMapOvr>
</p:sldLayout>
</file>

<file path=ppt/slideLayouts/slideLayout11.xml><?xml version="1.0" encoding="utf-8"?>
<p:sldLayout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p:cSld name="Content with Quote">
    <p:spTree>
      <p:nvGrpSpPr>
        <p:cNvPr id="1" name=""/>
        <p:cNvGrpSpPr/>
        <p:nvPr/>
      </p:nvGrpSpPr>
      <p:grpSpPr>
        <a:xfrm>
          <a:off x="0" y="0"/>
          <a:ext cx="0" cy="0"/>
          <a:chOff x="0" y="0"/>
          <a:chExt cx="0" cy="0"/>
        </a:xfrm>
      </p:grpSpPr>
      <p:pic>
        <p:nvPicPr>
          <p:cNvPr id="16" name="Picture 15" descr="Screen Shot 2018-10-15 at 1.37.30 PM.png"/>
          <p:cNvPicPr>
            <a:picLocks noChangeAspect="1"/>
          </p:cNvPicPr>
          <p:nvPr/>
        </p:nvPicPr>
        <p:blipFill rotWithShape="1">
          <a:blip r:embed="rId2" cstate="print">
            <a:extLst>
              <a:ext uri="{28A0092B-C50C-407E-A947-70E740481C1C}">
                <a14:useLocalDpi xmlns:a14="http://schemas.microsoft.com/office/drawing/2010/main" val="0"/>
              </a:ext>
            </a:extLst>
          </a:blip>
          <a:srcRect r="25059"/>
          <a:stretch/>
        </p:blipFill>
        <p:spPr>
          <a:xfrm>
            <a:off x="4808220" y="-10948"/>
            <a:ext cx="4335780" cy="4755444"/>
          </a:xfrm>
          <a:prstGeom prst="rect">
            <a:avLst/>
          </a:prstGeom>
        </p:spPr>
      </p:pic>
      <p:sp>
        <p:nvSpPr>
          <p:cNvPr id="6" name="Rectangle 5">
            <a:extLst>
              <a:ext uri="{FF2B5EF4-FFF2-40B4-BE49-F238E27FC236}">
                <a16:creationId xmlns:a16="http://schemas.microsoft.com/office/drawing/2014/main" id="{44A74686-DA00-6A4C-AB4F-1791D4E619A8}"/>
              </a:ext>
            </a:extLst>
          </p:cNvPr>
          <p:cNvSpPr/>
          <p:nvPr/>
        </p:nvSpPr>
        <p:spPr>
          <a:xfrm>
            <a:off x="4808220" y="4886960"/>
            <a:ext cx="4335780" cy="1971040"/>
          </a:xfrm>
          <a:prstGeom prst="rect">
            <a:avLst/>
          </a:prstGeom>
          <a:solidFill>
            <a:srgbClr val="004B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8" name="Rectangle 7">
            <a:extLst>
              <a:ext uri="{FF2B5EF4-FFF2-40B4-BE49-F238E27FC236}">
                <a16:creationId xmlns:a16="http://schemas.microsoft.com/office/drawing/2014/main" id="{9FC742F8-CC6F-774A-9EA5-1D83A013C719}"/>
              </a:ext>
            </a:extLst>
          </p:cNvPr>
          <p:cNvSpPr/>
          <p:nvPr/>
        </p:nvSpPr>
        <p:spPr>
          <a:xfrm>
            <a:off x="6775314" y="5181601"/>
            <a:ext cx="401594" cy="45719"/>
          </a:xfrm>
          <a:prstGeom prst="rect">
            <a:avLst/>
          </a:prstGeom>
          <a:solidFill>
            <a:srgbClr val="6AD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15" name="Text Placeholder 14"/>
          <p:cNvSpPr>
            <a:spLocks noGrp="1"/>
          </p:cNvSpPr>
          <p:nvPr>
            <p:ph type="body" sz="quarter" idx="12" hasCustomPrompt="1"/>
          </p:nvPr>
        </p:nvSpPr>
        <p:spPr>
          <a:xfrm>
            <a:off x="5398294" y="5272089"/>
            <a:ext cx="3155156" cy="923925"/>
          </a:xfrm>
        </p:spPr>
        <p:txBody>
          <a:bodyPr anchor="ctr" anchorCtr="0">
            <a:normAutofit/>
          </a:bodyPr>
          <a:lstStyle>
            <a:lvl1pPr marL="0" indent="0" algn="ctr">
              <a:spcBef>
                <a:spcPts val="900"/>
              </a:spcBef>
              <a:buNone/>
              <a:defRPr>
                <a:solidFill>
                  <a:schemeClr val="bg1"/>
                </a:solidFill>
              </a:defRPr>
            </a:lvl1pPr>
            <a:lvl2pPr marL="281178" indent="0" algn="l">
              <a:spcBef>
                <a:spcPts val="900"/>
              </a:spcBef>
              <a:buNone/>
              <a:defRPr/>
            </a:lvl2pPr>
            <a:lvl3pPr marL="624078" indent="0" algn="l">
              <a:spcBef>
                <a:spcPts val="900"/>
              </a:spcBef>
              <a:buNone/>
              <a:defRPr/>
            </a:lvl3pPr>
            <a:lvl4pPr marL="966978" indent="0" algn="l">
              <a:spcBef>
                <a:spcPts val="900"/>
              </a:spcBef>
              <a:buNone/>
              <a:defRPr/>
            </a:lvl4pPr>
            <a:lvl5pPr marL="1309878" indent="0" algn="l">
              <a:spcBef>
                <a:spcPts val="900"/>
              </a:spcBef>
              <a:buNone/>
              <a:defRPr/>
            </a:lvl5pPr>
          </a:lstStyle>
          <a:p>
            <a:pPr lvl="0"/>
            <a:r>
              <a:rPr lang="en-US" dirty="0"/>
              <a:t>Click to enter text</a:t>
            </a:r>
          </a:p>
        </p:txBody>
      </p:sp>
      <p:sp>
        <p:nvSpPr>
          <p:cNvPr id="12" name="Title 1"/>
          <p:cNvSpPr>
            <a:spLocks noGrp="1"/>
          </p:cNvSpPr>
          <p:nvPr>
            <p:ph type="title" hasCustomPrompt="1"/>
          </p:nvPr>
        </p:nvSpPr>
        <p:spPr>
          <a:xfrm>
            <a:off x="302419" y="394047"/>
            <a:ext cx="3866600" cy="789792"/>
          </a:xfrm>
        </p:spPr>
        <p:txBody>
          <a:bodyPr anchor="ctr" anchorCtr="0">
            <a:noAutofit/>
          </a:bodyPr>
          <a:lstStyle>
            <a:lvl1pPr>
              <a:defRPr sz="2400" baseline="0">
                <a:solidFill>
                  <a:srgbClr val="004B85"/>
                </a:solidFill>
              </a:defRPr>
            </a:lvl1pPr>
          </a:lstStyle>
          <a:p>
            <a:r>
              <a:rPr lang="en-US" dirty="0"/>
              <a:t>CLICK TO ENTER TITLE</a:t>
            </a:r>
          </a:p>
        </p:txBody>
      </p:sp>
      <p:sp>
        <p:nvSpPr>
          <p:cNvPr id="4" name="Content Placeholder 3"/>
          <p:cNvSpPr>
            <a:spLocks noGrp="1"/>
          </p:cNvSpPr>
          <p:nvPr>
            <p:ph sz="quarter" idx="13" hasCustomPrompt="1"/>
          </p:nvPr>
        </p:nvSpPr>
        <p:spPr>
          <a:xfrm>
            <a:off x="302419" y="1270339"/>
            <a:ext cx="3867150" cy="5138928"/>
          </a:xfrm>
        </p:spPr>
        <p:txBody>
          <a:bodyPr/>
          <a:lstStyle>
            <a:lvl1pPr marL="0" indent="0">
              <a:buFont typeface="Arial" panose="020B0604020202020204" pitchFamily="34" charset="0"/>
              <a:buNone/>
              <a:defRPr sz="1600" baseline="0"/>
            </a:lvl1pPr>
            <a:lvl2pPr marL="281178" indent="0">
              <a:buNone/>
              <a:defRPr/>
            </a:lvl2pPr>
            <a:lvl3pPr marL="624078" indent="0">
              <a:buNone/>
              <a:defRPr/>
            </a:lvl3pPr>
            <a:lvl4pPr marL="966978" indent="0">
              <a:buNone/>
              <a:defRPr/>
            </a:lvl4pPr>
            <a:lvl5pPr marL="1309878" indent="0">
              <a:buNone/>
              <a:defRPr/>
            </a:lvl5pPr>
          </a:lstStyle>
          <a:p>
            <a:pPr lvl="0"/>
            <a:r>
              <a:rPr lang="en-US" dirty="0"/>
              <a:t>Click to enter text</a:t>
            </a:r>
          </a:p>
        </p:txBody>
      </p:sp>
      <p:sp>
        <p:nvSpPr>
          <p:cNvPr id="13"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11" name="TextBox 10"/>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3420251785"/>
      </p:ext>
    </p:extLst>
  </p:cSld>
  <p:clrMapOvr>
    <a:masterClrMapping/>
  </p:clrMapOvr>
</p:sldLayout>
</file>

<file path=ppt/slideLayouts/slideLayout1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400550" y="911226"/>
            <a:ext cx="4115991" cy="5260975"/>
          </a:xfrm>
        </p:spPr>
        <p:txBody>
          <a:bodyPr>
            <a:noAutofit/>
          </a:bodyPr>
          <a:lstStyle>
            <a:lvl1pPr marL="0" indent="0" algn="l">
              <a:lnSpc>
                <a:spcPct val="150000"/>
              </a:lnSpc>
              <a:spcBef>
                <a:spcPts val="450"/>
              </a:spcBef>
              <a:buNone/>
              <a:defRPr sz="1800" baseline="0"/>
            </a:lvl1pPr>
            <a:lvl2pPr marL="205740" indent="-212598" algn="l">
              <a:lnSpc>
                <a:spcPct val="110000"/>
              </a:lnSpc>
              <a:spcBef>
                <a:spcPts val="1200"/>
              </a:spcBef>
              <a:defRPr sz="1350"/>
            </a:lvl2pPr>
            <a:lvl3pPr marL="205740" indent="-212598" algn="l">
              <a:lnSpc>
                <a:spcPct val="110000"/>
              </a:lnSpc>
              <a:spcBef>
                <a:spcPts val="1200"/>
              </a:spcBef>
              <a:defRPr sz="1350"/>
            </a:lvl3pPr>
            <a:lvl4pPr marL="205740" indent="-212598" algn="l">
              <a:lnSpc>
                <a:spcPct val="110000"/>
              </a:lnSpc>
              <a:spcBef>
                <a:spcPts val="1200"/>
              </a:spcBef>
              <a:defRPr sz="1350"/>
            </a:lvl4pPr>
            <a:lvl5pPr marL="205740" indent="-212598" algn="l">
              <a:lnSpc>
                <a:spcPct val="110000"/>
              </a:lnSpc>
              <a:spcBef>
                <a:spcPts val="1200"/>
              </a:spcBef>
              <a:defRPr sz="1350"/>
            </a:lvl5pPr>
            <a:lvl6pPr>
              <a:defRPr sz="1500"/>
            </a:lvl6pPr>
            <a:lvl7pPr>
              <a:defRPr sz="1500"/>
            </a:lvl7pPr>
            <a:lvl8pPr>
              <a:defRPr sz="1500"/>
            </a:lvl8pPr>
            <a:lvl9pPr>
              <a:defRPr sz="1500"/>
            </a:lvl9pPr>
          </a:lstStyle>
          <a:p>
            <a:pPr lvl="0"/>
            <a:r>
              <a:rPr lang="en-US" dirty="0"/>
              <a:t>Click to enter text</a:t>
            </a:r>
          </a:p>
        </p:txBody>
      </p:sp>
      <p:grpSp>
        <p:nvGrpSpPr>
          <p:cNvPr id="12" name="Group 11"/>
          <p:cNvGrpSpPr/>
          <p:nvPr/>
        </p:nvGrpSpPr>
        <p:grpSpPr>
          <a:xfrm>
            <a:off x="352425" y="1074293"/>
            <a:ext cx="3430191" cy="4934839"/>
            <a:chOff x="1108710" y="742950"/>
            <a:chExt cx="2785110" cy="3581400"/>
          </a:xfrm>
        </p:grpSpPr>
        <p:sp>
          <p:nvSpPr>
            <p:cNvPr id="13" name="Rectangle 12">
              <a:extLst>
                <a:ext uri="{FF2B5EF4-FFF2-40B4-BE49-F238E27FC236}">
                  <a16:creationId xmlns:a16="http://schemas.microsoft.com/office/drawing/2014/main" id="{926E257D-BBE5-2C41-8E71-2016DA578AEF}"/>
                </a:ext>
              </a:extLst>
            </p:cNvPr>
            <p:cNvSpPr/>
            <p:nvPr/>
          </p:nvSpPr>
          <p:spPr>
            <a:xfrm>
              <a:off x="1135380" y="742950"/>
              <a:ext cx="2758440" cy="3581400"/>
            </a:xfrm>
            <a:prstGeom prst="rect">
              <a:avLst/>
            </a:prstGeom>
            <a:solidFill>
              <a:srgbClr val="004B8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dirty="0">
                <a:solidFill>
                  <a:schemeClr val="accent2"/>
                </a:solidFill>
                <a:latin typeface="Arial"/>
              </a:endParaRPr>
            </a:p>
          </p:txBody>
        </p:sp>
        <p:sp>
          <p:nvSpPr>
            <p:cNvPr id="14" name="Rectangle 13">
              <a:extLst>
                <a:ext uri="{FF2B5EF4-FFF2-40B4-BE49-F238E27FC236}">
                  <a16:creationId xmlns:a16="http://schemas.microsoft.com/office/drawing/2014/main" id="{25994682-F7DB-974A-88E6-97E36E7BAFFD}"/>
                </a:ext>
              </a:extLst>
            </p:cNvPr>
            <p:cNvSpPr/>
            <p:nvPr/>
          </p:nvSpPr>
          <p:spPr>
            <a:xfrm>
              <a:off x="1108710" y="742950"/>
              <a:ext cx="49530" cy="3581400"/>
            </a:xfrm>
            <a:prstGeom prst="rect">
              <a:avLst/>
            </a:prstGeom>
            <a:solidFill>
              <a:srgbClr val="6AD1E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350" dirty="0">
                <a:latin typeface="Arial"/>
              </a:endParaRPr>
            </a:p>
          </p:txBody>
        </p:sp>
      </p:grpSp>
      <p:sp>
        <p:nvSpPr>
          <p:cNvPr id="16" name="Text Placeholder 15"/>
          <p:cNvSpPr>
            <a:spLocks noGrp="1"/>
          </p:cNvSpPr>
          <p:nvPr>
            <p:ph type="body" sz="quarter" idx="10" hasCustomPrompt="1"/>
          </p:nvPr>
        </p:nvSpPr>
        <p:spPr>
          <a:xfrm>
            <a:off x="795528" y="1316736"/>
            <a:ext cx="2606040" cy="4398264"/>
          </a:xfrm>
        </p:spPr>
        <p:txBody>
          <a:bodyPr>
            <a:noAutofit/>
          </a:bodyPr>
          <a:lstStyle>
            <a:lvl1pPr marL="0" marR="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sz="2000" i="1" baseline="0">
                <a:solidFill>
                  <a:schemeClr val="bg1"/>
                </a:solidFill>
              </a:defRPr>
            </a:lvl1pPr>
            <a:lvl2pPr marL="0" indent="0" algn="ctr">
              <a:lnSpc>
                <a:spcPct val="100000"/>
              </a:lnSpc>
              <a:spcBef>
                <a:spcPts val="0"/>
              </a:spcBef>
              <a:buNone/>
              <a:defRPr i="1">
                <a:solidFill>
                  <a:schemeClr val="bg1"/>
                </a:solidFill>
              </a:defRPr>
            </a:lvl2pPr>
            <a:lvl3pPr marL="0" indent="0" algn="ctr">
              <a:lnSpc>
                <a:spcPct val="100000"/>
              </a:lnSpc>
              <a:spcBef>
                <a:spcPts val="0"/>
              </a:spcBef>
              <a:buNone/>
              <a:defRPr i="1">
                <a:solidFill>
                  <a:schemeClr val="bg1"/>
                </a:solidFill>
              </a:defRPr>
            </a:lvl3pPr>
            <a:lvl4pPr marL="0" indent="0" algn="ctr">
              <a:lnSpc>
                <a:spcPct val="100000"/>
              </a:lnSpc>
              <a:spcBef>
                <a:spcPts val="0"/>
              </a:spcBef>
              <a:buNone/>
              <a:defRPr i="1">
                <a:solidFill>
                  <a:schemeClr val="bg1"/>
                </a:solidFill>
              </a:defRPr>
            </a:lvl4pPr>
            <a:lvl5pPr marL="0" indent="0" algn="ctr">
              <a:lnSpc>
                <a:spcPct val="100000"/>
              </a:lnSpc>
              <a:spcBef>
                <a:spcPts val="0"/>
              </a:spcBef>
              <a:buNone/>
              <a:defRPr i="1">
                <a:solidFill>
                  <a:schemeClr val="bg1"/>
                </a:solidFill>
              </a:defRPr>
            </a:lvl5pPr>
          </a:lstStyle>
          <a:p>
            <a:r>
              <a:rPr lang="en-US" dirty="0"/>
              <a:t>Sample testimonial text. Sample testimonial text. </a:t>
            </a:r>
          </a:p>
          <a:p>
            <a:pPr marL="0" marR="0" lvl="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r>
              <a:rPr lang="en-US" dirty="0"/>
              <a:t>Sample testimonial text. Sample testimonial text. Sample testimonial text. Sample testimonial text. Sample testimonial text. Sample testimonial text. Sample testimonial text. </a:t>
            </a:r>
          </a:p>
          <a:p>
            <a:pPr marL="0" marR="0" lvl="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endParaRPr lang="en-US" dirty="0"/>
          </a:p>
          <a:p>
            <a:endParaRPr lang="en-US" dirty="0"/>
          </a:p>
          <a:p>
            <a:pPr marL="0" marR="0" lvl="0" indent="0" algn="ctr" defTabSz="685800" rtl="0" eaLnBrk="1" fontAlgn="auto" latinLnBrk="0" hangingPunct="1">
              <a:lnSpc>
                <a:spcPct val="100000"/>
              </a:lnSpc>
              <a:spcBef>
                <a:spcPts val="0"/>
              </a:spcBef>
              <a:spcAft>
                <a:spcPts val="0"/>
              </a:spcAft>
              <a:buClr>
                <a:schemeClr val="accent1"/>
              </a:buClr>
              <a:buSzTx/>
              <a:buFont typeface="Arial" panose="020B0604020202020204" pitchFamily="34" charset="0"/>
              <a:buNone/>
              <a:tabLst/>
              <a:defRPr/>
            </a:pPr>
            <a:endParaRPr lang="en-US" dirty="0"/>
          </a:p>
        </p:txBody>
      </p:sp>
      <p:sp>
        <p:nvSpPr>
          <p:cNvPr id="9" name="Rectangle 8"/>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17" name="TextBox 16"/>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1347958925"/>
      </p:ext>
    </p:extLst>
  </p:cSld>
  <p:clrMapOvr>
    <a:masterClrMapping/>
  </p:clrMapOvr>
  <p:extLst>
    <p:ext uri="{DCECCB84-F9BA-43D5-87BE-67443E8EF086}">
      <p15:sldGuideLst xmlns:p15="http://schemas.microsoft.com/office/powerpoint/2012/main">
        <p15:guide id="1" orient="horz" pos="624" userDrawn="1">
          <p15:clr>
            <a:srgbClr val="FBAE40"/>
          </p15:clr>
        </p15:guide>
      </p15:sldGuideLst>
    </p:ext>
  </p:extLst>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p:cSld name="Content with Caption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9DCB71-9D0B-9444-9E6D-356226F1E99E}"/>
              </a:ext>
            </a:extLst>
          </p:cNvPr>
          <p:cNvSpPr/>
          <p:nvPr/>
        </p:nvSpPr>
        <p:spPr>
          <a:xfrm>
            <a:off x="0" y="0"/>
            <a:ext cx="253746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6" name="Rectangle 5">
            <a:extLst>
              <a:ext uri="{FF2B5EF4-FFF2-40B4-BE49-F238E27FC236}">
                <a16:creationId xmlns:a16="http://schemas.microsoft.com/office/drawing/2014/main" id="{926E257D-BBE5-2C41-8E71-2016DA578AEF}"/>
              </a:ext>
            </a:extLst>
          </p:cNvPr>
          <p:cNvSpPr/>
          <p:nvPr/>
        </p:nvSpPr>
        <p:spPr>
          <a:xfrm>
            <a:off x="940757" y="1965960"/>
            <a:ext cx="2758440" cy="2926080"/>
          </a:xfrm>
          <a:prstGeom prst="rect">
            <a:avLst/>
          </a:prstGeom>
          <a:solidFill>
            <a:srgbClr val="004B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7" name="Title 1">
            <a:extLst>
              <a:ext uri="{FF2B5EF4-FFF2-40B4-BE49-F238E27FC236}">
                <a16:creationId xmlns:a16="http://schemas.microsoft.com/office/drawing/2014/main" id="{6F6328A2-EF13-114C-9B06-0B1C2A3B7D66}"/>
              </a:ext>
            </a:extLst>
          </p:cNvPr>
          <p:cNvSpPr>
            <a:spLocks noGrp="1"/>
          </p:cNvSpPr>
          <p:nvPr>
            <p:ph type="title" hasCustomPrompt="1"/>
          </p:nvPr>
        </p:nvSpPr>
        <p:spPr>
          <a:xfrm>
            <a:off x="1169357" y="1965960"/>
            <a:ext cx="2324100" cy="2926080"/>
          </a:xfrm>
        </p:spPr>
        <p:txBody>
          <a:bodyPr/>
          <a:lstStyle>
            <a:lvl1pPr algn="ctr">
              <a:defRPr sz="2000" baseline="0">
                <a:solidFill>
                  <a:schemeClr val="bg1"/>
                </a:solidFill>
              </a:defRPr>
            </a:lvl1pPr>
          </a:lstStyle>
          <a:p>
            <a:pPr algn="ctr"/>
            <a:r>
              <a:rPr lang="en-US" dirty="0">
                <a:solidFill>
                  <a:schemeClr val="bg1"/>
                </a:solidFill>
              </a:rPr>
              <a:t>CLICK TO ENTER TITLE OR CALL OUT COPY</a:t>
            </a:r>
          </a:p>
        </p:txBody>
      </p:sp>
      <p:sp>
        <p:nvSpPr>
          <p:cNvPr id="8" name="Rectangle 7">
            <a:extLst>
              <a:ext uri="{FF2B5EF4-FFF2-40B4-BE49-F238E27FC236}">
                <a16:creationId xmlns:a16="http://schemas.microsoft.com/office/drawing/2014/main" id="{25994682-F7DB-974A-88E6-97E36E7BAFFD}"/>
              </a:ext>
            </a:extLst>
          </p:cNvPr>
          <p:cNvSpPr/>
          <p:nvPr/>
        </p:nvSpPr>
        <p:spPr>
          <a:xfrm>
            <a:off x="914087" y="1965960"/>
            <a:ext cx="49530" cy="2926080"/>
          </a:xfrm>
          <a:prstGeom prst="rect">
            <a:avLst/>
          </a:prstGeom>
          <a:solidFill>
            <a:srgbClr val="6AD1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a:endParaRPr>
          </a:p>
        </p:txBody>
      </p:sp>
      <p:sp>
        <p:nvSpPr>
          <p:cNvPr id="15" name="Content Placeholder 14"/>
          <p:cNvSpPr>
            <a:spLocks noGrp="1"/>
          </p:cNvSpPr>
          <p:nvPr>
            <p:ph sz="quarter" idx="12" hasCustomPrompt="1"/>
          </p:nvPr>
        </p:nvSpPr>
        <p:spPr>
          <a:xfrm>
            <a:off x="4323160" y="762001"/>
            <a:ext cx="4168378" cy="5572125"/>
          </a:xfrm>
        </p:spPr>
        <p:txBody>
          <a:bodyPr/>
          <a:lstStyle>
            <a:lvl1pPr indent="-228600">
              <a:defRPr sz="2000"/>
            </a:lvl1pPr>
            <a:lvl2pPr>
              <a:defRPr/>
            </a:lvl2pPr>
            <a:lvl3pPr>
              <a:defRPr/>
            </a:lvl3pPr>
            <a:lvl4pPr>
              <a:defRPr/>
            </a:lvl4pPr>
            <a:lvl5pPr>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11" name="TextBox 10"/>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696733938"/>
      </p:ext>
    </p:extLst>
  </p:cSld>
  <p:clrMapOvr>
    <a:masterClrMapping/>
  </p:clrMapOvr>
</p:sldLayout>
</file>

<file path=ppt/slideLayouts/slideLayout1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Numb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TITLE</a:t>
            </a:r>
          </a:p>
        </p:txBody>
      </p:sp>
      <p:sp>
        <p:nvSpPr>
          <p:cNvPr id="6" name="TextBox 5">
            <a:extLst>
              <a:ext uri="{FF2B5EF4-FFF2-40B4-BE49-F238E27FC236}">
                <a16:creationId xmlns:a16="http://schemas.microsoft.com/office/drawing/2014/main" id="{D6F60EA1-F242-334C-83E8-17377F2D4C97}"/>
              </a:ext>
            </a:extLst>
          </p:cNvPr>
          <p:cNvSpPr txBox="1"/>
          <p:nvPr/>
        </p:nvSpPr>
        <p:spPr>
          <a:xfrm>
            <a:off x="520311" y="1674716"/>
            <a:ext cx="436418" cy="1015663"/>
          </a:xfrm>
          <a:prstGeom prst="rect">
            <a:avLst/>
          </a:prstGeom>
          <a:noFill/>
        </p:spPr>
        <p:txBody>
          <a:bodyPr wrap="square" rtlCol="0">
            <a:spAutoFit/>
          </a:bodyPr>
          <a:lstStyle/>
          <a:p>
            <a:r>
              <a:rPr lang="en-US" sz="6000" b="1" dirty="0">
                <a:solidFill>
                  <a:schemeClr val="bg2"/>
                </a:solidFill>
                <a:latin typeface="Arial"/>
              </a:rPr>
              <a:t>1</a:t>
            </a:r>
          </a:p>
        </p:txBody>
      </p:sp>
      <p:sp>
        <p:nvSpPr>
          <p:cNvPr id="7" name="TextBox 6">
            <a:extLst>
              <a:ext uri="{FF2B5EF4-FFF2-40B4-BE49-F238E27FC236}">
                <a16:creationId xmlns:a16="http://schemas.microsoft.com/office/drawing/2014/main" id="{4B166FBF-7E3B-7844-944F-36A731C3A7C8}"/>
              </a:ext>
            </a:extLst>
          </p:cNvPr>
          <p:cNvSpPr txBox="1"/>
          <p:nvPr/>
        </p:nvSpPr>
        <p:spPr>
          <a:xfrm>
            <a:off x="4430260" y="1674716"/>
            <a:ext cx="436418" cy="1015663"/>
          </a:xfrm>
          <a:prstGeom prst="rect">
            <a:avLst/>
          </a:prstGeom>
          <a:noFill/>
        </p:spPr>
        <p:txBody>
          <a:bodyPr wrap="square" rtlCol="0">
            <a:spAutoFit/>
          </a:bodyPr>
          <a:lstStyle/>
          <a:p>
            <a:r>
              <a:rPr lang="en-US" sz="6000" b="1" dirty="0">
                <a:solidFill>
                  <a:schemeClr val="bg2"/>
                </a:solidFill>
                <a:latin typeface="Arial"/>
              </a:rPr>
              <a:t>2</a:t>
            </a:r>
          </a:p>
        </p:txBody>
      </p:sp>
      <p:sp>
        <p:nvSpPr>
          <p:cNvPr id="8" name="TextBox 7">
            <a:extLst>
              <a:ext uri="{FF2B5EF4-FFF2-40B4-BE49-F238E27FC236}">
                <a16:creationId xmlns:a16="http://schemas.microsoft.com/office/drawing/2014/main" id="{2BD81A91-60FC-E647-9C17-F25B6409F35F}"/>
              </a:ext>
            </a:extLst>
          </p:cNvPr>
          <p:cNvSpPr txBox="1"/>
          <p:nvPr/>
        </p:nvSpPr>
        <p:spPr>
          <a:xfrm>
            <a:off x="4430260" y="4049781"/>
            <a:ext cx="436418" cy="1015663"/>
          </a:xfrm>
          <a:prstGeom prst="rect">
            <a:avLst/>
          </a:prstGeom>
          <a:noFill/>
        </p:spPr>
        <p:txBody>
          <a:bodyPr wrap="square" rtlCol="0">
            <a:spAutoFit/>
          </a:bodyPr>
          <a:lstStyle/>
          <a:p>
            <a:r>
              <a:rPr lang="en-US" sz="6000" b="1" dirty="0">
                <a:solidFill>
                  <a:schemeClr val="bg2"/>
                </a:solidFill>
                <a:latin typeface="Arial"/>
              </a:rPr>
              <a:t>4</a:t>
            </a:r>
          </a:p>
        </p:txBody>
      </p:sp>
      <p:sp>
        <p:nvSpPr>
          <p:cNvPr id="9" name="TextBox 8">
            <a:extLst>
              <a:ext uri="{FF2B5EF4-FFF2-40B4-BE49-F238E27FC236}">
                <a16:creationId xmlns:a16="http://schemas.microsoft.com/office/drawing/2014/main" id="{10669224-D508-DF4B-92E1-8B4BDF529E33}"/>
              </a:ext>
            </a:extLst>
          </p:cNvPr>
          <p:cNvSpPr txBox="1"/>
          <p:nvPr/>
        </p:nvSpPr>
        <p:spPr>
          <a:xfrm>
            <a:off x="511404" y="4049781"/>
            <a:ext cx="436418" cy="1015663"/>
          </a:xfrm>
          <a:prstGeom prst="rect">
            <a:avLst/>
          </a:prstGeom>
          <a:noFill/>
        </p:spPr>
        <p:txBody>
          <a:bodyPr wrap="square" rtlCol="0">
            <a:spAutoFit/>
          </a:bodyPr>
          <a:lstStyle/>
          <a:p>
            <a:r>
              <a:rPr lang="en-US" sz="6000" b="1" dirty="0">
                <a:solidFill>
                  <a:schemeClr val="bg2"/>
                </a:solidFill>
                <a:latin typeface="Arial"/>
              </a:rPr>
              <a:t>3</a:t>
            </a:r>
          </a:p>
        </p:txBody>
      </p:sp>
      <p:sp>
        <p:nvSpPr>
          <p:cNvPr id="11" name="Text Placeholder 10"/>
          <p:cNvSpPr>
            <a:spLocks noGrp="1"/>
          </p:cNvSpPr>
          <p:nvPr>
            <p:ph type="body" sz="quarter" idx="12" hasCustomPrompt="1"/>
          </p:nvPr>
        </p:nvSpPr>
        <p:spPr>
          <a:xfrm>
            <a:off x="1132285" y="2081214"/>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a:t>Click to enter text. Click to enter text. Click to enter text. Click to enter text. Click to enter text. Click to enter text. Click to enter text. </a:t>
            </a:r>
          </a:p>
        </p:txBody>
      </p:sp>
      <p:sp>
        <p:nvSpPr>
          <p:cNvPr id="12" name="Text Placeholder 10"/>
          <p:cNvSpPr>
            <a:spLocks noGrp="1"/>
          </p:cNvSpPr>
          <p:nvPr>
            <p:ph type="body" sz="quarter" idx="13" hasCustomPrompt="1"/>
          </p:nvPr>
        </p:nvSpPr>
        <p:spPr>
          <a:xfrm>
            <a:off x="1137730" y="4425273"/>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a:t>Click to enter text. Click to enter text. Click to enter text. Click to enter text. Click to enter text. Click to enter text. Click to enter text. </a:t>
            </a:r>
          </a:p>
        </p:txBody>
      </p:sp>
      <p:sp>
        <p:nvSpPr>
          <p:cNvPr id="13" name="Text Placeholder 10"/>
          <p:cNvSpPr>
            <a:spLocks noGrp="1"/>
          </p:cNvSpPr>
          <p:nvPr>
            <p:ph type="body" sz="quarter" idx="14" hasCustomPrompt="1"/>
          </p:nvPr>
        </p:nvSpPr>
        <p:spPr>
          <a:xfrm>
            <a:off x="5078355" y="2088474"/>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a:t>Click to enter text. Click to enter text. Click to enter text. Click to enter text. Click to enter text. Click to enter text. Click to enter text. </a:t>
            </a:r>
          </a:p>
        </p:txBody>
      </p:sp>
      <p:sp>
        <p:nvSpPr>
          <p:cNvPr id="14" name="Text Placeholder 10"/>
          <p:cNvSpPr>
            <a:spLocks noGrp="1"/>
          </p:cNvSpPr>
          <p:nvPr>
            <p:ph type="body" sz="quarter" idx="15" hasCustomPrompt="1"/>
          </p:nvPr>
        </p:nvSpPr>
        <p:spPr>
          <a:xfrm>
            <a:off x="5078355" y="4425272"/>
            <a:ext cx="3102769" cy="1349375"/>
          </a:xfrm>
        </p:spPr>
        <p:txBody>
          <a:bodyPr/>
          <a:lstStyle>
            <a:lvl1pPr marL="0" marR="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sz="1200" b="0" baseline="0"/>
            </a:lvl1pPr>
          </a:lstStyle>
          <a:p>
            <a:pPr lvl="0"/>
            <a:r>
              <a:rPr lang="en-US" dirty="0"/>
              <a:t>Enter Secondary Title</a:t>
            </a:r>
          </a:p>
          <a:p>
            <a:pPr marL="0" marR="0" lvl="0" indent="0" algn="l" defTabSz="685800" rtl="0" eaLnBrk="1" fontAlgn="auto" latinLnBrk="0" hangingPunct="1">
              <a:lnSpc>
                <a:spcPct val="100000"/>
              </a:lnSpc>
              <a:spcBef>
                <a:spcPts val="900"/>
              </a:spcBef>
              <a:spcAft>
                <a:spcPts val="0"/>
              </a:spcAft>
              <a:buClr>
                <a:schemeClr val="accent1"/>
              </a:buClr>
              <a:buSzTx/>
              <a:buFont typeface="Arial" panose="020B0604020202020204" pitchFamily="34" charset="0"/>
              <a:buNone/>
              <a:tabLst/>
              <a:defRPr/>
            </a:pPr>
            <a:r>
              <a:rPr lang="en-US" dirty="0"/>
              <a:t>Click to enter text. Click to enter text. Click to enter text. Click to enter text. Click to enter text. Click to enter text. Click to enter text. </a:t>
            </a:r>
          </a:p>
        </p:txBody>
      </p:sp>
      <p:sp>
        <p:nvSpPr>
          <p:cNvPr id="15" name="Rectangle 14"/>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17" name="TextBox 16"/>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188782741"/>
      </p:ext>
    </p:extLst>
  </p:cSld>
  <p:clrMapOvr>
    <a:masterClrMapping/>
  </p:clrMapOvr>
  <p:extLst>
    <p:ext uri="{DCECCB84-F9BA-43D5-87BE-67443E8EF086}">
      <p15:sldGuideLst xmlns:p15="http://schemas.microsoft.com/office/powerpoint/2012/main">
        <p15:guide id="1" orient="horz" pos="3696">
          <p15:clr>
            <a:srgbClr val="FBAE40"/>
          </p15:clr>
        </p15:guide>
      </p15:sldGuideLst>
    </p:ext>
  </p:extLst>
</p:sldLayout>
</file>

<file path=ppt/slideLayouts/slideLayout15.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TITLE</a:t>
            </a:r>
          </a:p>
        </p:txBody>
      </p:sp>
      <p:cxnSp>
        <p:nvCxnSpPr>
          <p:cNvPr id="12" name="Straight Connector 11"/>
          <p:cNvCxnSpPr/>
          <p:nvPr/>
        </p:nvCxnSpPr>
        <p:spPr>
          <a:xfrm>
            <a:off x="454819" y="3804357"/>
            <a:ext cx="2514600" cy="0"/>
          </a:xfrm>
          <a:prstGeom prst="line">
            <a:avLst/>
          </a:prstGeom>
          <a:ln w="12700" cmpd="sng">
            <a:solidFill>
              <a:srgbClr val="6AD1E3"/>
            </a:solidFill>
          </a:ln>
          <a:effectLst/>
        </p:spPr>
        <p:style>
          <a:lnRef idx="2">
            <a:schemeClr val="accent1"/>
          </a:lnRef>
          <a:fillRef idx="0">
            <a:schemeClr val="accent1"/>
          </a:fillRef>
          <a:effectRef idx="1">
            <a:schemeClr val="accent1"/>
          </a:effectRef>
          <a:fontRef idx="minor">
            <a:schemeClr val="tx1"/>
          </a:fontRef>
        </p:style>
      </p:cxnSp>
      <p:sp>
        <p:nvSpPr>
          <p:cNvPr id="4" name="Picture Placeholder 3"/>
          <p:cNvSpPr>
            <a:spLocks noGrp="1"/>
          </p:cNvSpPr>
          <p:nvPr>
            <p:ph type="pic" sz="quarter" idx="10" hasCustomPrompt="1"/>
          </p:nvPr>
        </p:nvSpPr>
        <p:spPr>
          <a:xfrm>
            <a:off x="1008126" y="1377122"/>
            <a:ext cx="1527048" cy="1527048"/>
          </a:xfrm>
        </p:spPr>
        <p:txBody>
          <a:bodyPr>
            <a:normAutofit/>
          </a:bodyPr>
          <a:lstStyle>
            <a:lvl1pPr marL="41148" indent="0" algn="ctr">
              <a:buNone/>
              <a:defRPr sz="1200"/>
            </a:lvl1pPr>
          </a:lstStyle>
          <a:p>
            <a:r>
              <a:rPr lang="en-US" dirty="0"/>
              <a:t>Click to insert picture</a:t>
            </a:r>
          </a:p>
        </p:txBody>
      </p:sp>
      <p:sp>
        <p:nvSpPr>
          <p:cNvPr id="15" name="Picture Placeholder 3"/>
          <p:cNvSpPr>
            <a:spLocks noGrp="1"/>
          </p:cNvSpPr>
          <p:nvPr>
            <p:ph type="pic" sz="quarter" idx="11" hasCustomPrompt="1"/>
          </p:nvPr>
        </p:nvSpPr>
        <p:spPr>
          <a:xfrm>
            <a:off x="3866388" y="1377122"/>
            <a:ext cx="1527048" cy="1527048"/>
          </a:xfrm>
        </p:spPr>
        <p:txBody>
          <a:bodyPr>
            <a:normAutofit/>
          </a:bodyPr>
          <a:lstStyle>
            <a:lvl1pPr marL="41148" indent="0" algn="ctr">
              <a:buNone/>
              <a:defRPr sz="1200"/>
            </a:lvl1pPr>
          </a:lstStyle>
          <a:p>
            <a:r>
              <a:rPr lang="en-US" dirty="0"/>
              <a:t>Click to insert picture</a:t>
            </a:r>
          </a:p>
        </p:txBody>
      </p:sp>
      <p:sp>
        <p:nvSpPr>
          <p:cNvPr id="17" name="Text Placeholder 16"/>
          <p:cNvSpPr>
            <a:spLocks noGrp="1"/>
          </p:cNvSpPr>
          <p:nvPr>
            <p:ph type="body" sz="quarter" idx="13" hasCustomPrompt="1"/>
          </p:nvPr>
        </p:nvSpPr>
        <p:spPr>
          <a:xfrm>
            <a:off x="380524" y="3038475"/>
            <a:ext cx="2663190" cy="381000"/>
          </a:xfrm>
        </p:spPr>
        <p:txBody>
          <a:bodyPr anchor="ctr">
            <a:normAutofit/>
          </a:bodyPr>
          <a:lstStyle>
            <a:lvl1pPr marL="41148" indent="0" algn="ctr">
              <a:buNone/>
              <a:defRPr sz="1200" b="1" i="0" baseline="0">
                <a:solidFill>
                  <a:srgbClr val="0077C8"/>
                </a:solidFill>
              </a:defRPr>
            </a:lvl1pPr>
          </a:lstStyle>
          <a:p>
            <a:pPr lvl="0"/>
            <a:r>
              <a:rPr lang="en-US" dirty="0" err="1"/>
              <a:t>FIRSTNAME</a:t>
            </a:r>
            <a:r>
              <a:rPr lang="en-US" dirty="0"/>
              <a:t> </a:t>
            </a:r>
            <a:r>
              <a:rPr lang="en-US" dirty="0" err="1"/>
              <a:t>LASTNAME</a:t>
            </a:r>
            <a:endParaRPr lang="en-US" dirty="0"/>
          </a:p>
        </p:txBody>
      </p:sp>
      <p:sp>
        <p:nvSpPr>
          <p:cNvPr id="20" name="Text Placeholder 19"/>
          <p:cNvSpPr>
            <a:spLocks noGrp="1"/>
          </p:cNvSpPr>
          <p:nvPr>
            <p:ph type="body" sz="quarter" idx="14" hasCustomPrompt="1"/>
          </p:nvPr>
        </p:nvSpPr>
        <p:spPr>
          <a:xfrm>
            <a:off x="380404" y="3448050"/>
            <a:ext cx="2663429" cy="241814"/>
          </a:xfrm>
        </p:spPr>
        <p:txBody>
          <a:bodyPr anchor="ctr">
            <a:normAutofit/>
          </a:bodyPr>
          <a:lstStyle>
            <a:lvl1pPr marL="41148" indent="0" algn="ctr">
              <a:buNone/>
              <a:defRPr sz="1050"/>
            </a:lvl1pPr>
            <a:lvl2pPr>
              <a:defRPr sz="900"/>
            </a:lvl2pPr>
            <a:lvl3pPr>
              <a:defRPr sz="900"/>
            </a:lvl3pPr>
            <a:lvl4pPr>
              <a:defRPr sz="900"/>
            </a:lvl4pPr>
            <a:lvl5pPr>
              <a:defRPr sz="900"/>
            </a:lvl5pPr>
          </a:lstStyle>
          <a:p>
            <a:pPr lvl="0"/>
            <a:r>
              <a:rPr lang="en-US" dirty="0"/>
              <a:t>Title Here</a:t>
            </a:r>
          </a:p>
        </p:txBody>
      </p:sp>
      <p:sp>
        <p:nvSpPr>
          <p:cNvPr id="22" name="Text Placeholder 21"/>
          <p:cNvSpPr>
            <a:spLocks noGrp="1"/>
          </p:cNvSpPr>
          <p:nvPr>
            <p:ph type="body" sz="quarter" idx="15" hasCustomPrompt="1"/>
          </p:nvPr>
        </p:nvSpPr>
        <p:spPr>
          <a:xfrm>
            <a:off x="380404" y="3891532"/>
            <a:ext cx="2663429" cy="337568"/>
          </a:xfrm>
        </p:spPr>
        <p:txBody>
          <a:bodyPr anchor="ctr" anchorCtr="0">
            <a:normAutofit/>
          </a:bodyPr>
          <a:lstStyle>
            <a:lvl1pPr marL="41148" indent="0" algn="ctr">
              <a:lnSpc>
                <a:spcPct val="100000"/>
              </a:lnSpc>
              <a:spcBef>
                <a:spcPts val="450"/>
              </a:spcBef>
              <a:buNone/>
              <a:defRPr sz="1050" b="1"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City Here</a:t>
            </a:r>
          </a:p>
        </p:txBody>
      </p:sp>
      <p:sp>
        <p:nvSpPr>
          <p:cNvPr id="23" name="Text Placeholder 21"/>
          <p:cNvSpPr>
            <a:spLocks noGrp="1"/>
          </p:cNvSpPr>
          <p:nvPr>
            <p:ph type="body" sz="quarter" idx="16" hasCustomPrompt="1"/>
          </p:nvPr>
        </p:nvSpPr>
        <p:spPr>
          <a:xfrm>
            <a:off x="1885950" y="4310632"/>
            <a:ext cx="1157883" cy="337568"/>
          </a:xfrm>
        </p:spPr>
        <p:txBody>
          <a:bodyPr anchor="ctr" anchorCtr="0">
            <a:normAutofit/>
          </a:bodyPr>
          <a:lstStyle>
            <a:lvl1pPr marL="41148" indent="0" algn="ctr">
              <a:lnSpc>
                <a:spcPct val="100000"/>
              </a:lnSpc>
              <a:spcBef>
                <a:spcPts val="450"/>
              </a:spcBef>
              <a:buNone/>
              <a:defRPr sz="1050" b="0"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Phone</a:t>
            </a:r>
          </a:p>
        </p:txBody>
      </p:sp>
      <p:sp>
        <p:nvSpPr>
          <p:cNvPr id="35" name="Text Placeholder 34"/>
          <p:cNvSpPr>
            <a:spLocks noGrp="1"/>
          </p:cNvSpPr>
          <p:nvPr>
            <p:ph type="body" sz="quarter" idx="27" hasCustomPrompt="1"/>
          </p:nvPr>
        </p:nvSpPr>
        <p:spPr>
          <a:xfrm>
            <a:off x="380406" y="4695826"/>
            <a:ext cx="2663428" cy="1704975"/>
          </a:xfrm>
        </p:spPr>
        <p:txBody>
          <a:bodyPr>
            <a:normAutofit/>
          </a:bodyPr>
          <a:lstStyle>
            <a:lvl1pPr marL="41148" marR="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sz="1000"/>
            </a:lvl1pPr>
            <a:lvl2pPr marL="384048" indent="0" algn="l">
              <a:lnSpc>
                <a:spcPct val="100000"/>
              </a:lnSpc>
              <a:spcBef>
                <a:spcPts val="450"/>
              </a:spcBef>
              <a:buNone/>
              <a:defRPr sz="1050"/>
            </a:lvl2pPr>
            <a:lvl3pPr marL="726948" indent="0" algn="l">
              <a:lnSpc>
                <a:spcPct val="100000"/>
              </a:lnSpc>
              <a:spcBef>
                <a:spcPts val="450"/>
              </a:spcBef>
              <a:buNone/>
              <a:defRPr sz="1050"/>
            </a:lvl3pPr>
            <a:lvl4pPr marL="1069848" indent="0" algn="l">
              <a:lnSpc>
                <a:spcPct val="100000"/>
              </a:lnSpc>
              <a:spcBef>
                <a:spcPts val="450"/>
              </a:spcBef>
              <a:buNone/>
              <a:defRPr sz="1050"/>
            </a:lvl4pPr>
            <a:lvl5pPr marL="1412748" indent="0" algn="l">
              <a:lnSpc>
                <a:spcPct val="100000"/>
              </a:lnSpc>
              <a:spcBef>
                <a:spcPts val="450"/>
              </a:spcBef>
              <a:buNone/>
              <a:defRPr sz="1050"/>
            </a:lvl5pPr>
          </a:lstStyle>
          <a:p>
            <a:pPr marL="41148" marR="0" lvl="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a:pPr>
            <a:r>
              <a:rPr lang="en-US" dirty="0"/>
              <a:t>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a:t>
            </a:r>
          </a:p>
        </p:txBody>
      </p:sp>
      <p:sp>
        <p:nvSpPr>
          <p:cNvPr id="38" name="Text Placeholder 21"/>
          <p:cNvSpPr>
            <a:spLocks noGrp="1"/>
          </p:cNvSpPr>
          <p:nvPr>
            <p:ph type="body" sz="quarter" idx="30" hasCustomPrompt="1"/>
          </p:nvPr>
        </p:nvSpPr>
        <p:spPr>
          <a:xfrm>
            <a:off x="376237" y="4310632"/>
            <a:ext cx="1157288" cy="337568"/>
          </a:xfrm>
        </p:spPr>
        <p:txBody>
          <a:bodyPr anchor="ctr" anchorCtr="0">
            <a:normAutofit/>
          </a:bodyPr>
          <a:lstStyle>
            <a:lvl1pPr marL="41148" indent="0" algn="ctr">
              <a:lnSpc>
                <a:spcPct val="100000"/>
              </a:lnSpc>
              <a:spcBef>
                <a:spcPts val="450"/>
              </a:spcBef>
              <a:buNone/>
              <a:defRPr sz="1050" b="0" baseline="0">
                <a:solidFill>
                  <a:srgbClr val="0077C8"/>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Email</a:t>
            </a:r>
          </a:p>
        </p:txBody>
      </p:sp>
      <p:sp>
        <p:nvSpPr>
          <p:cNvPr id="40" name="Text Placeholder 21"/>
          <p:cNvSpPr>
            <a:spLocks noGrp="1"/>
          </p:cNvSpPr>
          <p:nvPr>
            <p:ph type="body" sz="quarter" idx="31" hasCustomPrompt="1"/>
          </p:nvPr>
        </p:nvSpPr>
        <p:spPr>
          <a:xfrm>
            <a:off x="1571625" y="4310632"/>
            <a:ext cx="285750" cy="337568"/>
          </a:xfrm>
        </p:spPr>
        <p:txBody>
          <a:bodyPr anchor="ctr" anchorCtr="0">
            <a:noAutofit/>
          </a:bodyPr>
          <a:lstStyle>
            <a:lvl1pPr marL="41148" indent="0" algn="ctr">
              <a:lnSpc>
                <a:spcPct val="100000"/>
              </a:lnSpc>
              <a:spcBef>
                <a:spcPts val="450"/>
              </a:spcBef>
              <a:buNone/>
              <a:defRPr sz="1050" b="0" baseline="0">
                <a:solidFill>
                  <a:srgbClr val="0077C8"/>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a:t>
            </a:r>
          </a:p>
        </p:txBody>
      </p:sp>
      <p:cxnSp>
        <p:nvCxnSpPr>
          <p:cNvPr id="41" name="Straight Connector 40"/>
          <p:cNvCxnSpPr/>
          <p:nvPr/>
        </p:nvCxnSpPr>
        <p:spPr>
          <a:xfrm>
            <a:off x="3340894" y="3813882"/>
            <a:ext cx="2514600" cy="0"/>
          </a:xfrm>
          <a:prstGeom prst="line">
            <a:avLst/>
          </a:prstGeom>
          <a:ln w="12700" cmpd="sng">
            <a:solidFill>
              <a:srgbClr val="6AD1E3"/>
            </a:solidFill>
          </a:ln>
          <a:effectLst/>
        </p:spPr>
        <p:style>
          <a:lnRef idx="2">
            <a:schemeClr val="accent1"/>
          </a:lnRef>
          <a:fillRef idx="0">
            <a:schemeClr val="accent1"/>
          </a:fillRef>
          <a:effectRef idx="1">
            <a:schemeClr val="accent1"/>
          </a:effectRef>
          <a:fontRef idx="minor">
            <a:schemeClr val="tx1"/>
          </a:fontRef>
        </p:style>
      </p:cxnSp>
      <p:sp>
        <p:nvSpPr>
          <p:cNvPr id="42" name="Text Placeholder 16"/>
          <p:cNvSpPr>
            <a:spLocks noGrp="1"/>
          </p:cNvSpPr>
          <p:nvPr>
            <p:ph type="body" sz="quarter" idx="32" hasCustomPrompt="1"/>
          </p:nvPr>
        </p:nvSpPr>
        <p:spPr>
          <a:xfrm>
            <a:off x="3266599" y="3048000"/>
            <a:ext cx="2663190" cy="381000"/>
          </a:xfrm>
        </p:spPr>
        <p:txBody>
          <a:bodyPr anchor="ctr">
            <a:normAutofit/>
          </a:bodyPr>
          <a:lstStyle>
            <a:lvl1pPr marL="41148" indent="0" algn="ctr">
              <a:buNone/>
              <a:defRPr sz="1200" b="1" i="0" baseline="0">
                <a:solidFill>
                  <a:srgbClr val="0077C8"/>
                </a:solidFill>
              </a:defRPr>
            </a:lvl1pPr>
          </a:lstStyle>
          <a:p>
            <a:pPr lvl="0"/>
            <a:r>
              <a:rPr lang="en-US" dirty="0" err="1"/>
              <a:t>FIRSTNAME</a:t>
            </a:r>
            <a:r>
              <a:rPr lang="en-US" dirty="0"/>
              <a:t> </a:t>
            </a:r>
            <a:r>
              <a:rPr lang="en-US" dirty="0" err="1"/>
              <a:t>LASTNAME</a:t>
            </a:r>
            <a:endParaRPr lang="en-US" dirty="0"/>
          </a:p>
        </p:txBody>
      </p:sp>
      <p:sp>
        <p:nvSpPr>
          <p:cNvPr id="43" name="Text Placeholder 19"/>
          <p:cNvSpPr>
            <a:spLocks noGrp="1"/>
          </p:cNvSpPr>
          <p:nvPr>
            <p:ph type="body" sz="quarter" idx="33" hasCustomPrompt="1"/>
          </p:nvPr>
        </p:nvSpPr>
        <p:spPr>
          <a:xfrm>
            <a:off x="3266479" y="3457575"/>
            <a:ext cx="2663429" cy="241814"/>
          </a:xfrm>
        </p:spPr>
        <p:txBody>
          <a:bodyPr anchor="ctr">
            <a:normAutofit/>
          </a:bodyPr>
          <a:lstStyle>
            <a:lvl1pPr marL="41148" indent="0" algn="ctr">
              <a:buNone/>
              <a:defRPr sz="1050"/>
            </a:lvl1pPr>
            <a:lvl2pPr>
              <a:defRPr sz="900"/>
            </a:lvl2pPr>
            <a:lvl3pPr>
              <a:defRPr sz="900"/>
            </a:lvl3pPr>
            <a:lvl4pPr>
              <a:defRPr sz="900"/>
            </a:lvl4pPr>
            <a:lvl5pPr>
              <a:defRPr sz="900"/>
            </a:lvl5pPr>
          </a:lstStyle>
          <a:p>
            <a:pPr lvl="0"/>
            <a:r>
              <a:rPr lang="en-US" dirty="0"/>
              <a:t>Title Here</a:t>
            </a:r>
          </a:p>
        </p:txBody>
      </p:sp>
      <p:sp>
        <p:nvSpPr>
          <p:cNvPr id="44" name="Text Placeholder 21"/>
          <p:cNvSpPr>
            <a:spLocks noGrp="1"/>
          </p:cNvSpPr>
          <p:nvPr>
            <p:ph type="body" sz="quarter" idx="34" hasCustomPrompt="1"/>
          </p:nvPr>
        </p:nvSpPr>
        <p:spPr>
          <a:xfrm>
            <a:off x="3266479" y="3901057"/>
            <a:ext cx="2663429" cy="337568"/>
          </a:xfrm>
        </p:spPr>
        <p:txBody>
          <a:bodyPr anchor="ctr" anchorCtr="0">
            <a:normAutofit/>
          </a:bodyPr>
          <a:lstStyle>
            <a:lvl1pPr marL="41148" indent="0" algn="ctr">
              <a:lnSpc>
                <a:spcPct val="100000"/>
              </a:lnSpc>
              <a:spcBef>
                <a:spcPts val="450"/>
              </a:spcBef>
              <a:buNone/>
              <a:defRPr sz="1050" b="1"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City Here</a:t>
            </a:r>
          </a:p>
        </p:txBody>
      </p:sp>
      <p:sp>
        <p:nvSpPr>
          <p:cNvPr id="45" name="Text Placeholder 21"/>
          <p:cNvSpPr>
            <a:spLocks noGrp="1"/>
          </p:cNvSpPr>
          <p:nvPr>
            <p:ph type="body" sz="quarter" idx="35" hasCustomPrompt="1"/>
          </p:nvPr>
        </p:nvSpPr>
        <p:spPr>
          <a:xfrm>
            <a:off x="4772025" y="4320157"/>
            <a:ext cx="1157883" cy="337568"/>
          </a:xfrm>
        </p:spPr>
        <p:txBody>
          <a:bodyPr anchor="ctr" anchorCtr="0">
            <a:normAutofit/>
          </a:bodyPr>
          <a:lstStyle>
            <a:lvl1pPr marL="41148" indent="0" algn="ctr">
              <a:lnSpc>
                <a:spcPct val="100000"/>
              </a:lnSpc>
              <a:spcBef>
                <a:spcPts val="450"/>
              </a:spcBef>
              <a:buNone/>
              <a:defRPr sz="1050" b="0"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Phone</a:t>
            </a:r>
          </a:p>
        </p:txBody>
      </p:sp>
      <p:sp>
        <p:nvSpPr>
          <p:cNvPr id="46" name="Text Placeholder 34"/>
          <p:cNvSpPr>
            <a:spLocks noGrp="1"/>
          </p:cNvSpPr>
          <p:nvPr>
            <p:ph type="body" sz="quarter" idx="36" hasCustomPrompt="1"/>
          </p:nvPr>
        </p:nvSpPr>
        <p:spPr>
          <a:xfrm>
            <a:off x="3266481" y="4705351"/>
            <a:ext cx="2663428" cy="1704975"/>
          </a:xfrm>
        </p:spPr>
        <p:txBody>
          <a:bodyPr>
            <a:normAutofit/>
          </a:bodyPr>
          <a:lstStyle>
            <a:lvl1pPr marL="41148" marR="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sz="1000"/>
            </a:lvl1pPr>
            <a:lvl2pPr marL="384048" indent="0" algn="l">
              <a:lnSpc>
                <a:spcPct val="100000"/>
              </a:lnSpc>
              <a:spcBef>
                <a:spcPts val="450"/>
              </a:spcBef>
              <a:buNone/>
              <a:defRPr sz="1050"/>
            </a:lvl2pPr>
            <a:lvl3pPr marL="726948" indent="0" algn="l">
              <a:lnSpc>
                <a:spcPct val="100000"/>
              </a:lnSpc>
              <a:spcBef>
                <a:spcPts val="450"/>
              </a:spcBef>
              <a:buNone/>
              <a:defRPr sz="1050"/>
            </a:lvl3pPr>
            <a:lvl4pPr marL="1069848" indent="0" algn="l">
              <a:lnSpc>
                <a:spcPct val="100000"/>
              </a:lnSpc>
              <a:spcBef>
                <a:spcPts val="450"/>
              </a:spcBef>
              <a:buNone/>
              <a:defRPr sz="1050"/>
            </a:lvl4pPr>
            <a:lvl5pPr marL="1412748" indent="0" algn="l">
              <a:lnSpc>
                <a:spcPct val="100000"/>
              </a:lnSpc>
              <a:spcBef>
                <a:spcPts val="450"/>
              </a:spcBef>
              <a:buNone/>
              <a:defRPr sz="1050"/>
            </a:lvl5pPr>
          </a:lstStyle>
          <a:p>
            <a:pPr marL="41148" marR="0" lvl="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a:pPr>
            <a:r>
              <a:rPr lang="en-US" dirty="0"/>
              <a:t>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a:t>
            </a:r>
          </a:p>
        </p:txBody>
      </p:sp>
      <p:sp>
        <p:nvSpPr>
          <p:cNvPr id="47" name="Text Placeholder 21"/>
          <p:cNvSpPr>
            <a:spLocks noGrp="1"/>
          </p:cNvSpPr>
          <p:nvPr>
            <p:ph type="body" sz="quarter" idx="37" hasCustomPrompt="1"/>
          </p:nvPr>
        </p:nvSpPr>
        <p:spPr>
          <a:xfrm>
            <a:off x="3262312" y="4320157"/>
            <a:ext cx="1157288" cy="337568"/>
          </a:xfrm>
        </p:spPr>
        <p:txBody>
          <a:bodyPr anchor="ctr" anchorCtr="0">
            <a:normAutofit/>
          </a:bodyPr>
          <a:lstStyle>
            <a:lvl1pPr marL="41148" indent="0" algn="ctr">
              <a:lnSpc>
                <a:spcPct val="100000"/>
              </a:lnSpc>
              <a:spcBef>
                <a:spcPts val="450"/>
              </a:spcBef>
              <a:buNone/>
              <a:defRPr sz="1050" b="0" baseline="0">
                <a:solidFill>
                  <a:srgbClr val="0077C8"/>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Email</a:t>
            </a:r>
          </a:p>
        </p:txBody>
      </p:sp>
      <p:sp>
        <p:nvSpPr>
          <p:cNvPr id="48" name="Text Placeholder 21"/>
          <p:cNvSpPr>
            <a:spLocks noGrp="1"/>
          </p:cNvSpPr>
          <p:nvPr>
            <p:ph type="body" sz="quarter" idx="38" hasCustomPrompt="1"/>
          </p:nvPr>
        </p:nvSpPr>
        <p:spPr>
          <a:xfrm>
            <a:off x="4457700" y="4320157"/>
            <a:ext cx="285750" cy="337568"/>
          </a:xfrm>
        </p:spPr>
        <p:txBody>
          <a:bodyPr anchor="ctr" anchorCtr="0">
            <a:noAutofit/>
          </a:bodyPr>
          <a:lstStyle>
            <a:lvl1pPr marL="41148" indent="0" algn="ctr">
              <a:lnSpc>
                <a:spcPct val="100000"/>
              </a:lnSpc>
              <a:spcBef>
                <a:spcPts val="450"/>
              </a:spcBef>
              <a:buNone/>
              <a:defRPr sz="1050" b="0" baseline="0">
                <a:solidFill>
                  <a:srgbClr val="0077C8"/>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a:t>
            </a:r>
          </a:p>
        </p:txBody>
      </p:sp>
      <p:cxnSp>
        <p:nvCxnSpPr>
          <p:cNvPr id="49" name="Straight Connector 48"/>
          <p:cNvCxnSpPr/>
          <p:nvPr/>
        </p:nvCxnSpPr>
        <p:spPr>
          <a:xfrm>
            <a:off x="6191250" y="3823407"/>
            <a:ext cx="2514600" cy="0"/>
          </a:xfrm>
          <a:prstGeom prst="line">
            <a:avLst/>
          </a:prstGeom>
          <a:ln w="12700" cmpd="sng">
            <a:solidFill>
              <a:srgbClr val="6AD1E3"/>
            </a:solidFill>
          </a:ln>
          <a:effectLst/>
        </p:spPr>
        <p:style>
          <a:lnRef idx="2">
            <a:schemeClr val="accent1"/>
          </a:lnRef>
          <a:fillRef idx="0">
            <a:schemeClr val="accent1"/>
          </a:fillRef>
          <a:effectRef idx="1">
            <a:schemeClr val="accent1"/>
          </a:effectRef>
          <a:fontRef idx="minor">
            <a:schemeClr val="tx1"/>
          </a:fontRef>
        </p:style>
      </p:cxnSp>
      <p:sp>
        <p:nvSpPr>
          <p:cNvPr id="50" name="Text Placeholder 16"/>
          <p:cNvSpPr>
            <a:spLocks noGrp="1"/>
          </p:cNvSpPr>
          <p:nvPr>
            <p:ph type="body" sz="quarter" idx="39" hasCustomPrompt="1"/>
          </p:nvPr>
        </p:nvSpPr>
        <p:spPr>
          <a:xfrm>
            <a:off x="6116955" y="3057525"/>
            <a:ext cx="2663190" cy="381000"/>
          </a:xfrm>
        </p:spPr>
        <p:txBody>
          <a:bodyPr anchor="ctr">
            <a:normAutofit/>
          </a:bodyPr>
          <a:lstStyle>
            <a:lvl1pPr marL="41148" indent="0" algn="ctr">
              <a:buNone/>
              <a:defRPr sz="1200" b="1" i="0" baseline="0">
                <a:solidFill>
                  <a:srgbClr val="0077C8"/>
                </a:solidFill>
              </a:defRPr>
            </a:lvl1pPr>
          </a:lstStyle>
          <a:p>
            <a:pPr lvl="0"/>
            <a:r>
              <a:rPr lang="en-US" dirty="0" err="1"/>
              <a:t>FIRSTNAME</a:t>
            </a:r>
            <a:r>
              <a:rPr lang="en-US" dirty="0"/>
              <a:t> </a:t>
            </a:r>
            <a:r>
              <a:rPr lang="en-US" dirty="0" err="1"/>
              <a:t>LASTNAME</a:t>
            </a:r>
            <a:endParaRPr lang="en-US" dirty="0"/>
          </a:p>
        </p:txBody>
      </p:sp>
      <p:sp>
        <p:nvSpPr>
          <p:cNvPr id="51" name="Text Placeholder 19"/>
          <p:cNvSpPr>
            <a:spLocks noGrp="1"/>
          </p:cNvSpPr>
          <p:nvPr>
            <p:ph type="body" sz="quarter" idx="40" hasCustomPrompt="1"/>
          </p:nvPr>
        </p:nvSpPr>
        <p:spPr>
          <a:xfrm>
            <a:off x="6116836" y="3467100"/>
            <a:ext cx="2663429" cy="241814"/>
          </a:xfrm>
        </p:spPr>
        <p:txBody>
          <a:bodyPr anchor="ctr">
            <a:normAutofit/>
          </a:bodyPr>
          <a:lstStyle>
            <a:lvl1pPr marL="41148" indent="0" algn="ctr">
              <a:buNone/>
              <a:defRPr sz="1050"/>
            </a:lvl1pPr>
            <a:lvl2pPr>
              <a:defRPr sz="900"/>
            </a:lvl2pPr>
            <a:lvl3pPr>
              <a:defRPr sz="900"/>
            </a:lvl3pPr>
            <a:lvl4pPr>
              <a:defRPr sz="900"/>
            </a:lvl4pPr>
            <a:lvl5pPr>
              <a:defRPr sz="900"/>
            </a:lvl5pPr>
          </a:lstStyle>
          <a:p>
            <a:pPr lvl="0"/>
            <a:r>
              <a:rPr lang="en-US" dirty="0"/>
              <a:t>Title Here</a:t>
            </a:r>
          </a:p>
        </p:txBody>
      </p:sp>
      <p:sp>
        <p:nvSpPr>
          <p:cNvPr id="52" name="Text Placeholder 21"/>
          <p:cNvSpPr>
            <a:spLocks noGrp="1"/>
          </p:cNvSpPr>
          <p:nvPr>
            <p:ph type="body" sz="quarter" idx="41" hasCustomPrompt="1"/>
          </p:nvPr>
        </p:nvSpPr>
        <p:spPr>
          <a:xfrm>
            <a:off x="6116836" y="3910582"/>
            <a:ext cx="2663429" cy="337568"/>
          </a:xfrm>
        </p:spPr>
        <p:txBody>
          <a:bodyPr anchor="ctr" anchorCtr="0">
            <a:normAutofit/>
          </a:bodyPr>
          <a:lstStyle>
            <a:lvl1pPr marL="41148" indent="0" algn="ctr">
              <a:lnSpc>
                <a:spcPct val="100000"/>
              </a:lnSpc>
              <a:spcBef>
                <a:spcPts val="450"/>
              </a:spcBef>
              <a:buNone/>
              <a:defRPr sz="1050" b="1"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City Here</a:t>
            </a:r>
          </a:p>
        </p:txBody>
      </p:sp>
      <p:sp>
        <p:nvSpPr>
          <p:cNvPr id="53" name="Text Placeholder 21"/>
          <p:cNvSpPr>
            <a:spLocks noGrp="1"/>
          </p:cNvSpPr>
          <p:nvPr>
            <p:ph type="body" sz="quarter" idx="42" hasCustomPrompt="1"/>
          </p:nvPr>
        </p:nvSpPr>
        <p:spPr>
          <a:xfrm>
            <a:off x="7622381" y="4329682"/>
            <a:ext cx="1157883" cy="337568"/>
          </a:xfrm>
        </p:spPr>
        <p:txBody>
          <a:bodyPr anchor="ctr" anchorCtr="0">
            <a:normAutofit/>
          </a:bodyPr>
          <a:lstStyle>
            <a:lvl1pPr marL="41148" indent="0" algn="ctr">
              <a:lnSpc>
                <a:spcPct val="100000"/>
              </a:lnSpc>
              <a:spcBef>
                <a:spcPts val="450"/>
              </a:spcBef>
              <a:buNone/>
              <a:defRPr sz="1050" b="0" baseline="0"/>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Phone</a:t>
            </a:r>
          </a:p>
        </p:txBody>
      </p:sp>
      <p:sp>
        <p:nvSpPr>
          <p:cNvPr id="54" name="Text Placeholder 34"/>
          <p:cNvSpPr>
            <a:spLocks noGrp="1"/>
          </p:cNvSpPr>
          <p:nvPr>
            <p:ph type="body" sz="quarter" idx="43" hasCustomPrompt="1"/>
          </p:nvPr>
        </p:nvSpPr>
        <p:spPr>
          <a:xfrm>
            <a:off x="6116837" y="4714876"/>
            <a:ext cx="2663428" cy="1704975"/>
          </a:xfrm>
        </p:spPr>
        <p:txBody>
          <a:bodyPr>
            <a:normAutofit/>
          </a:bodyPr>
          <a:lstStyle>
            <a:lvl1pPr marL="41148" marR="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sz="1000"/>
            </a:lvl1pPr>
            <a:lvl2pPr marL="384048" indent="0" algn="l">
              <a:lnSpc>
                <a:spcPct val="100000"/>
              </a:lnSpc>
              <a:spcBef>
                <a:spcPts val="450"/>
              </a:spcBef>
              <a:buNone/>
              <a:defRPr sz="1050"/>
            </a:lvl2pPr>
            <a:lvl3pPr marL="726948" indent="0" algn="l">
              <a:lnSpc>
                <a:spcPct val="100000"/>
              </a:lnSpc>
              <a:spcBef>
                <a:spcPts val="450"/>
              </a:spcBef>
              <a:buNone/>
              <a:defRPr sz="1050"/>
            </a:lvl3pPr>
            <a:lvl4pPr marL="1069848" indent="0" algn="l">
              <a:lnSpc>
                <a:spcPct val="100000"/>
              </a:lnSpc>
              <a:spcBef>
                <a:spcPts val="450"/>
              </a:spcBef>
              <a:buNone/>
              <a:defRPr sz="1050"/>
            </a:lvl4pPr>
            <a:lvl5pPr marL="1412748" indent="0" algn="l">
              <a:lnSpc>
                <a:spcPct val="100000"/>
              </a:lnSpc>
              <a:spcBef>
                <a:spcPts val="450"/>
              </a:spcBef>
              <a:buNone/>
              <a:defRPr sz="1050"/>
            </a:lvl5pPr>
          </a:lstStyle>
          <a:p>
            <a:pPr marL="41148" marR="0" lvl="0" indent="0" algn="l" defTabSz="685800" rtl="0" eaLnBrk="1" fontAlgn="auto" latinLnBrk="0" hangingPunct="1">
              <a:lnSpc>
                <a:spcPct val="100000"/>
              </a:lnSpc>
              <a:spcBef>
                <a:spcPts val="450"/>
              </a:spcBef>
              <a:spcAft>
                <a:spcPts val="0"/>
              </a:spcAft>
              <a:buClrTx/>
              <a:buSzTx/>
              <a:buFont typeface="Arial" panose="020B0604020202020204" pitchFamily="34" charset="0"/>
              <a:buNone/>
              <a:tabLst/>
              <a:defRPr/>
            </a:pPr>
            <a:r>
              <a:rPr lang="en-US" dirty="0"/>
              <a:t>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Example styling for body copy. </a:t>
            </a:r>
          </a:p>
        </p:txBody>
      </p:sp>
      <p:sp>
        <p:nvSpPr>
          <p:cNvPr id="55" name="Text Placeholder 21"/>
          <p:cNvSpPr>
            <a:spLocks noGrp="1"/>
          </p:cNvSpPr>
          <p:nvPr>
            <p:ph type="body" sz="quarter" idx="44" hasCustomPrompt="1"/>
          </p:nvPr>
        </p:nvSpPr>
        <p:spPr>
          <a:xfrm>
            <a:off x="6112669" y="4329682"/>
            <a:ext cx="1157288" cy="337568"/>
          </a:xfrm>
        </p:spPr>
        <p:txBody>
          <a:bodyPr anchor="ctr" anchorCtr="0">
            <a:normAutofit/>
          </a:bodyPr>
          <a:lstStyle>
            <a:lvl1pPr marL="41148" indent="0" algn="ctr">
              <a:lnSpc>
                <a:spcPct val="100000"/>
              </a:lnSpc>
              <a:spcBef>
                <a:spcPts val="450"/>
              </a:spcBef>
              <a:buNone/>
              <a:defRPr sz="1050" b="0" baseline="0">
                <a:solidFill>
                  <a:srgbClr val="0077C8"/>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Enter Email</a:t>
            </a:r>
          </a:p>
        </p:txBody>
      </p:sp>
      <p:sp>
        <p:nvSpPr>
          <p:cNvPr id="56" name="Text Placeholder 21"/>
          <p:cNvSpPr>
            <a:spLocks noGrp="1"/>
          </p:cNvSpPr>
          <p:nvPr>
            <p:ph type="body" sz="quarter" idx="45" hasCustomPrompt="1"/>
          </p:nvPr>
        </p:nvSpPr>
        <p:spPr>
          <a:xfrm>
            <a:off x="7308056" y="4329682"/>
            <a:ext cx="285750" cy="337568"/>
          </a:xfrm>
        </p:spPr>
        <p:txBody>
          <a:bodyPr anchor="ctr" anchorCtr="0">
            <a:noAutofit/>
          </a:bodyPr>
          <a:lstStyle>
            <a:lvl1pPr marL="41148" indent="0" algn="ctr">
              <a:lnSpc>
                <a:spcPct val="100000"/>
              </a:lnSpc>
              <a:spcBef>
                <a:spcPts val="450"/>
              </a:spcBef>
              <a:buNone/>
              <a:defRPr sz="1050" b="0" baseline="0">
                <a:solidFill>
                  <a:srgbClr val="0077C8"/>
                </a:solidFill>
              </a:defRPr>
            </a:lvl1pPr>
            <a:lvl2pPr marL="384048" indent="0">
              <a:lnSpc>
                <a:spcPct val="100000"/>
              </a:lnSpc>
              <a:spcBef>
                <a:spcPts val="450"/>
              </a:spcBef>
              <a:buNone/>
              <a:defRPr sz="1050"/>
            </a:lvl2pPr>
            <a:lvl3pPr marL="726948" indent="0">
              <a:lnSpc>
                <a:spcPct val="100000"/>
              </a:lnSpc>
              <a:spcBef>
                <a:spcPts val="450"/>
              </a:spcBef>
              <a:buNone/>
              <a:defRPr sz="1050"/>
            </a:lvl3pPr>
            <a:lvl4pPr marL="1069848" indent="0">
              <a:lnSpc>
                <a:spcPct val="100000"/>
              </a:lnSpc>
              <a:spcBef>
                <a:spcPts val="450"/>
              </a:spcBef>
              <a:buNone/>
              <a:defRPr sz="1050"/>
            </a:lvl4pPr>
            <a:lvl5pPr marL="1412748" indent="0">
              <a:lnSpc>
                <a:spcPct val="100000"/>
              </a:lnSpc>
              <a:spcBef>
                <a:spcPts val="450"/>
              </a:spcBef>
              <a:buNone/>
              <a:defRPr sz="1050"/>
            </a:lvl5pPr>
          </a:lstStyle>
          <a:p>
            <a:pPr lvl="0"/>
            <a:r>
              <a:rPr lang="en-US" dirty="0"/>
              <a:t>//</a:t>
            </a:r>
          </a:p>
        </p:txBody>
      </p:sp>
      <p:sp>
        <p:nvSpPr>
          <p:cNvPr id="36" name="Rectangle 35"/>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57" name="Picture Placeholder 3"/>
          <p:cNvSpPr>
            <a:spLocks noGrp="1"/>
          </p:cNvSpPr>
          <p:nvPr>
            <p:ph type="pic" sz="quarter" idx="46" hasCustomPrompt="1"/>
          </p:nvPr>
        </p:nvSpPr>
        <p:spPr>
          <a:xfrm>
            <a:off x="6724650" y="1377122"/>
            <a:ext cx="1527048" cy="1527048"/>
          </a:xfrm>
        </p:spPr>
        <p:txBody>
          <a:bodyPr>
            <a:normAutofit/>
          </a:bodyPr>
          <a:lstStyle>
            <a:lvl1pPr marL="41148" indent="0" algn="ctr">
              <a:buNone/>
              <a:defRPr sz="1200"/>
            </a:lvl1pPr>
          </a:lstStyle>
          <a:p>
            <a:r>
              <a:rPr lang="en-US" dirty="0"/>
              <a:t>Click to insert picture</a:t>
            </a:r>
          </a:p>
        </p:txBody>
      </p:sp>
      <p:sp>
        <p:nvSpPr>
          <p:cNvPr id="34" name="TextBox 33"/>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2973455468"/>
      </p:ext>
    </p:extLst>
  </p:cSld>
  <p:clrMapOvr>
    <a:masterClrMapping/>
  </p:clrMapOvr>
  <p:extLst>
    <p:ext uri="{DCECCB84-F9BA-43D5-87BE-67443E8EF086}">
      <p15:sldGuideLst xmlns:p15="http://schemas.microsoft.com/office/powerpoint/2012/main">
        <p15:guide id="1" pos="2568">
          <p15:clr>
            <a:srgbClr val="FBAE40"/>
          </p15:clr>
        </p15:guide>
        <p15:guide id="2" pos="312">
          <p15:clr>
            <a:srgbClr val="FBAE40"/>
          </p15:clr>
        </p15:guide>
      </p15:sldGuideLst>
    </p:ext>
  </p:extLst>
</p:sldLayout>
</file>

<file path=ppt/slideLayouts/slideLayout16.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TITLE</a:t>
            </a:r>
          </a:p>
        </p:txBody>
      </p:sp>
      <p:sp>
        <p:nvSpPr>
          <p:cNvPr id="3" name="Content Placeholder 2"/>
          <p:cNvSpPr>
            <a:spLocks noGrp="1"/>
          </p:cNvSpPr>
          <p:nvPr>
            <p:ph sz="half" idx="1" hasCustomPrompt="1"/>
          </p:nvPr>
        </p:nvSpPr>
        <p:spPr>
          <a:xfrm>
            <a:off x="350044" y="2133600"/>
            <a:ext cx="3984498" cy="4267201"/>
          </a:xfrm>
        </p:spPr>
        <p:txBody>
          <a:bodyPr>
            <a:noAutofit/>
          </a:bodyPr>
          <a:lstStyle>
            <a:lvl1pPr indent="-228600">
              <a:defRPr sz="2000" baseline="0"/>
            </a:lvl1pPr>
            <a:lvl2pPr>
              <a:defRPr sz="1800"/>
            </a:lvl2pPr>
            <a:lvl3pPr>
              <a:defRPr sz="1600"/>
            </a:lvl3pPr>
            <a:lvl4pPr>
              <a:defRPr sz="1400"/>
            </a:lvl4pPr>
            <a:lvl5pPr>
              <a:defRPr sz="1400"/>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543425" y="2133599"/>
            <a:ext cx="3984498" cy="4267200"/>
          </a:xfrm>
        </p:spPr>
        <p:txBody>
          <a:bodyPr>
            <a:noAutofit/>
          </a:bodyPr>
          <a:lstStyle>
            <a:lvl1pPr indent="-228600">
              <a:defRPr sz="2000"/>
            </a:lvl1pPr>
            <a:lvl2pPr>
              <a:defRPr sz="1800"/>
            </a:lvl2pPr>
            <a:lvl3pPr>
              <a:defRPr sz="1600"/>
            </a:lvl3pPr>
            <a:lvl4pPr>
              <a:defRPr sz="1400"/>
            </a:lvl4pPr>
            <a:lvl5pPr>
              <a:defRPr sz="1400"/>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3" hasCustomPrompt="1"/>
          </p:nvPr>
        </p:nvSpPr>
        <p:spPr>
          <a:xfrm>
            <a:off x="342900" y="1371601"/>
            <a:ext cx="3981450" cy="533399"/>
          </a:xfrm>
          <a:prstGeom prst="rect">
            <a:avLst/>
          </a:prstGeom>
        </p:spPr>
        <p:txBody>
          <a:bodyPr vert="horz" anchor="ctr" anchorCtr="0">
            <a:noAutofit/>
          </a:bodyPr>
          <a:lstStyle>
            <a:lvl1pPr marL="0" indent="0">
              <a:buNone/>
              <a:defRPr sz="2400" b="1" baseline="0">
                <a:solidFill>
                  <a:srgbClr val="0077C8"/>
                </a:solidFill>
                <a:latin typeface="+mj-lt"/>
              </a:defRPr>
            </a:lvl1pPr>
          </a:lstStyle>
          <a:p>
            <a:pPr lvl="0"/>
            <a:r>
              <a:rPr lang="en-US" dirty="0"/>
              <a:t>Click to Enter Subtitle</a:t>
            </a:r>
          </a:p>
        </p:txBody>
      </p:sp>
      <p:sp>
        <p:nvSpPr>
          <p:cNvPr id="12" name="Text Placeholder 4"/>
          <p:cNvSpPr>
            <a:spLocks noGrp="1"/>
          </p:cNvSpPr>
          <p:nvPr>
            <p:ph type="body" sz="quarter" idx="14" hasCustomPrompt="1"/>
          </p:nvPr>
        </p:nvSpPr>
        <p:spPr>
          <a:xfrm>
            <a:off x="4562475" y="1371601"/>
            <a:ext cx="3981450" cy="533399"/>
          </a:xfrm>
          <a:prstGeom prst="rect">
            <a:avLst/>
          </a:prstGeom>
        </p:spPr>
        <p:txBody>
          <a:bodyPr vert="horz" anchor="ctr" anchorCtr="0">
            <a:noAutofit/>
          </a:bodyPr>
          <a:lstStyle>
            <a:lvl1pPr marL="0" indent="0">
              <a:buNone/>
              <a:defRPr sz="2400" b="1">
                <a:solidFill>
                  <a:srgbClr val="0077C8"/>
                </a:solidFill>
                <a:latin typeface="+mj-lt"/>
              </a:defRPr>
            </a:lvl1pPr>
          </a:lstStyle>
          <a:p>
            <a:pPr lvl="0"/>
            <a:r>
              <a:rPr lang="en-US" dirty="0"/>
              <a:t>Click to Enter Subtitle</a:t>
            </a:r>
          </a:p>
        </p:txBody>
      </p:sp>
      <p:sp>
        <p:nvSpPr>
          <p:cNvPr id="10" name="Rectangle 9"/>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14" name="TextBox 13"/>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3624504884"/>
      </p:ext>
    </p:extLst>
  </p:cSld>
  <p:clrMapOvr>
    <a:masterClrMapping/>
  </p:clrMapOvr>
  <p:extLst>
    <p:ext uri="{DCECCB84-F9BA-43D5-87BE-67443E8EF086}">
      <p15:sldGuideLst xmlns:p15="http://schemas.microsoft.com/office/powerpoint/2012/main">
        <p15:guide id="9" pos="3648">
          <p15:clr>
            <a:srgbClr val="FBAE40"/>
          </p15:clr>
        </p15:guide>
        <p15:guide id="10" pos="4032">
          <p15:clr>
            <a:srgbClr val="FBAE40"/>
          </p15:clr>
        </p15:guide>
        <p15:guide id="18" orient="horz" pos="864" userDrawn="1">
          <p15:clr>
            <a:srgbClr val="FBAE40"/>
          </p15:clr>
        </p15:guide>
        <p15:guide id="19" orient="horz" pos="1200" userDrawn="1">
          <p15:clr>
            <a:srgbClr val="FBAE40"/>
          </p15:clr>
        </p15:guide>
        <p15:guide id="20" orient="horz" pos="1344" userDrawn="1">
          <p15:clr>
            <a:srgbClr val="FBAE40"/>
          </p15:clr>
        </p15:guide>
        <p15:guide id="21" orient="horz" pos="4080" userDrawn="1">
          <p15:clr>
            <a:srgbClr val="FBAE40"/>
          </p15:clr>
        </p15:guide>
        <p15:guide id="22" orient="horz" pos="4032" userDrawn="1">
          <p15:clr>
            <a:srgbClr val="FBAE40"/>
          </p15:clr>
        </p15:guide>
        <p15:guide id="23" pos="2736" userDrawn="1">
          <p15:clr>
            <a:srgbClr val="FBAE40"/>
          </p15:clr>
        </p15:guide>
        <p15:guide id="24" pos="3024" userDrawn="1">
          <p15:clr>
            <a:srgbClr val="FBAE40"/>
          </p15:clr>
        </p15:guide>
      </p15:sldGuideLst>
    </p:ext>
  </p:extLst>
</p:sldLayout>
</file>

<file path=ppt/slideLayouts/slideLayout17.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417514"/>
            <a:ext cx="8230791" cy="978267"/>
          </a:xfrm>
        </p:spPr>
        <p:txBody>
          <a:bodyPr>
            <a:noAutofit/>
          </a:bodyPr>
          <a:lstStyle>
            <a:lvl1pPr>
              <a:defRPr sz="2800"/>
            </a:lvl1pPr>
          </a:lstStyle>
          <a:p>
            <a:r>
              <a:rPr lang="en-US" dirty="0"/>
              <a:t>CLICK TO ENTER TITLE</a:t>
            </a:r>
          </a:p>
        </p:txBody>
      </p:sp>
      <p:sp>
        <p:nvSpPr>
          <p:cNvPr id="3" name="Text Placeholder 2"/>
          <p:cNvSpPr>
            <a:spLocks noGrp="1"/>
          </p:cNvSpPr>
          <p:nvPr>
            <p:ph type="body" idx="1" hasCustomPrompt="1"/>
          </p:nvPr>
        </p:nvSpPr>
        <p:spPr>
          <a:xfrm>
            <a:off x="342901" y="1681163"/>
            <a:ext cx="3886200" cy="823912"/>
          </a:xfrm>
        </p:spPr>
        <p:txBody>
          <a:bodyPr anchor="ctr" anchorCtr="0">
            <a:noAutofit/>
          </a:bodyPr>
          <a:lstStyle>
            <a:lvl1pPr marL="0" indent="0">
              <a:buNone/>
              <a:defRPr sz="2400" b="1" baseline="0">
                <a:solidFill>
                  <a:srgbClr val="0077C8"/>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Subtitle</a:t>
            </a:r>
          </a:p>
        </p:txBody>
      </p:sp>
      <p:sp>
        <p:nvSpPr>
          <p:cNvPr id="4" name="Content Placeholder 3"/>
          <p:cNvSpPr>
            <a:spLocks noGrp="1"/>
          </p:cNvSpPr>
          <p:nvPr>
            <p:ph sz="half" idx="2" hasCustomPrompt="1"/>
          </p:nvPr>
        </p:nvSpPr>
        <p:spPr>
          <a:xfrm>
            <a:off x="342901" y="2505075"/>
            <a:ext cx="3886200" cy="3684588"/>
          </a:xfrm>
        </p:spPr>
        <p:txBody>
          <a:bodyPr>
            <a:noAutofit/>
          </a:bodyPr>
          <a:lstStyle>
            <a:lvl1pPr indent="-228600">
              <a:defRPr sz="2000"/>
            </a:lvl1pPr>
            <a:lvl2pPr>
              <a:defRPr sz="1800"/>
            </a:lvl2pPr>
            <a:lvl3pPr>
              <a:defRPr sz="1600"/>
            </a:lvl3pPr>
            <a:lvl4pPr>
              <a:defRPr sz="1400"/>
            </a:lvl4pPr>
            <a:lvl5pPr>
              <a:defRPr sz="1400"/>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86300" y="1681163"/>
            <a:ext cx="3887391" cy="823912"/>
          </a:xfrm>
        </p:spPr>
        <p:txBody>
          <a:bodyPr anchor="ctr" anchorCtr="0">
            <a:noAutofit/>
          </a:bodyPr>
          <a:lstStyle>
            <a:lvl1pPr marL="0" indent="0">
              <a:buNone/>
              <a:defRPr sz="2400" b="1">
                <a:solidFill>
                  <a:srgbClr val="0077C8"/>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Subtitle</a:t>
            </a:r>
          </a:p>
        </p:txBody>
      </p:sp>
      <p:sp>
        <p:nvSpPr>
          <p:cNvPr id="6" name="Content Placeholder 5"/>
          <p:cNvSpPr>
            <a:spLocks noGrp="1"/>
          </p:cNvSpPr>
          <p:nvPr>
            <p:ph sz="quarter" idx="4" hasCustomPrompt="1"/>
          </p:nvPr>
        </p:nvSpPr>
        <p:spPr>
          <a:xfrm>
            <a:off x="4686300" y="2505075"/>
            <a:ext cx="3887391" cy="3684588"/>
          </a:xfrm>
        </p:spPr>
        <p:txBody>
          <a:bodyPr>
            <a:noAutofit/>
          </a:bodyPr>
          <a:lstStyle>
            <a:lvl1pPr indent="-228600">
              <a:defRPr sz="2000"/>
            </a:lvl1pPr>
            <a:lvl2pPr>
              <a:defRPr sz="1800"/>
            </a:lvl2pPr>
            <a:lvl3pPr>
              <a:defRPr sz="1600"/>
            </a:lvl3pPr>
            <a:lvl4pPr>
              <a:defRPr sz="1400"/>
            </a:lvl4pPr>
            <a:lvl5pPr>
              <a:defRPr sz="1400"/>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11"/>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12" name="TextBox 11"/>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987289007"/>
      </p:ext>
    </p:extLst>
  </p:cSld>
  <p:clrMapOvr>
    <a:masterClrMapping/>
  </p:clrMapOvr>
</p:sldLayout>
</file>

<file path=ppt/slideLayouts/slideLayout18.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TITLE</a:t>
            </a:r>
          </a:p>
        </p:txBody>
      </p:sp>
      <p:sp>
        <p:nvSpPr>
          <p:cNvPr id="5" name="Rectangle 4"/>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8" name="TextBox 7"/>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3544232301"/>
      </p:ext>
    </p:extLst>
  </p:cSld>
  <p:clrMapOvr>
    <a:masterClrMapping/>
  </p:clrMapOvr>
</p:sldLayout>
</file>

<file path=ppt/slideLayouts/slideLayout19.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7" name="TextBox 6"/>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577202411"/>
      </p:ext>
    </p:extLst>
  </p:cSld>
  <p:clrMapOvr>
    <a:masterClrMapping/>
  </p:clrMapOvr>
</p:sldLayout>
</file>

<file path=ppt/slideLayouts/slideLayout2.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42900" y="1219200"/>
            <a:ext cx="8401050" cy="5163312"/>
          </a:xfrm>
        </p:spPr>
        <p:txBody>
          <a:bodyPr/>
          <a:lstStyle>
            <a:lvl1pPr>
              <a:defRPr baseline="0"/>
            </a:lvl1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hasCustomPrompt="1"/>
          </p:nvPr>
        </p:nvSpPr>
        <p:spPr>
          <a:xfrm>
            <a:off x="342901" y="461964"/>
            <a:ext cx="8174736" cy="604836"/>
          </a:xfrm>
        </p:spPr>
        <p:txBody>
          <a:bodyPr/>
          <a:lstStyle>
            <a:lvl1pPr>
              <a:defRPr b="1" i="0" baseline="0">
                <a:solidFill>
                  <a:srgbClr val="004B85"/>
                </a:solidFill>
                <a:latin typeface="Arial" panose="020B0604020202020204" pitchFamily="34" charset="0"/>
              </a:defRPr>
            </a:lvl1pPr>
          </a:lstStyle>
          <a:p>
            <a:r>
              <a:rPr lang="en-US" dirty="0"/>
              <a:t>CLICK TO ENTER TITLE</a:t>
            </a:r>
          </a:p>
        </p:txBody>
      </p:sp>
      <p:sp>
        <p:nvSpPr>
          <p:cNvPr id="9" name="Rectangle 8"/>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8" name="TextBox 7"/>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619050942"/>
      </p:ext>
    </p:extLst>
  </p:cSld>
  <p:clrMapOvr>
    <a:masterClrMapping/>
  </p:clrMapOvr>
  <p:extLst>
    <p:ext uri="{DCECCB84-F9BA-43D5-87BE-67443E8EF086}">
      <p15:sldGuideLst xmlns:p15="http://schemas.microsoft.com/office/powerpoint/2012/main">
        <p15:guide id="1" orient="horz" pos="4032" userDrawn="1">
          <p15:clr>
            <a:srgbClr val="FBAE40"/>
          </p15:clr>
        </p15:guide>
      </p15:sldGuideLst>
    </p:ext>
  </p:extLst>
</p:sldLayout>
</file>

<file path=ppt/slideLayouts/slideLayout3.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pic>
        <p:nvPicPr>
          <p:cNvPr id="4" name="Picture 3" descr="Screen Shot 2018-10-15 at 1.37.30 PM.png"/>
          <p:cNvPicPr>
            <a:picLocks noChangeAspect="1"/>
          </p:cNvPicPr>
          <p:nvPr/>
        </p:nvPicPr>
        <p:blipFill rotWithShape="1">
          <a:blip r:embed="rId2" cstate="print">
            <a:extLst>
              <a:ext uri="{28A0092B-C50C-407E-A947-70E740481C1C}">
                <a14:useLocalDpi xmlns:a14="http://schemas.microsoft.com/office/drawing/2010/main" val="0"/>
              </a:ext>
            </a:extLst>
          </a:blip>
          <a:srcRect l="-24764" t="210" r="25707" b="733"/>
          <a:stretch/>
        </p:blipFill>
        <p:spPr>
          <a:xfrm>
            <a:off x="-3048000" y="0"/>
            <a:ext cx="12192000" cy="6858000"/>
          </a:xfrm>
          <a:prstGeom prst="rect">
            <a:avLst/>
          </a:prstGeom>
        </p:spPr>
      </p:pic>
      <p:sp>
        <p:nvSpPr>
          <p:cNvPr id="2" name="Title 1"/>
          <p:cNvSpPr>
            <a:spLocks noGrp="1"/>
          </p:cNvSpPr>
          <p:nvPr>
            <p:ph type="title" hasCustomPrompt="1"/>
          </p:nvPr>
        </p:nvSpPr>
        <p:spPr>
          <a:xfrm>
            <a:off x="342900" y="2362200"/>
            <a:ext cx="8441055" cy="2164081"/>
          </a:xfrm>
        </p:spPr>
        <p:txBody>
          <a:bodyPr anchor="ctr" anchorCtr="0">
            <a:noAutofit/>
          </a:bodyPr>
          <a:lstStyle>
            <a:lvl1pPr>
              <a:defRPr sz="3600" baseline="0">
                <a:solidFill>
                  <a:schemeClr val="bg1"/>
                </a:solidFill>
              </a:defRPr>
            </a:lvl1pPr>
          </a:lstStyle>
          <a:p>
            <a:r>
              <a:rPr lang="en-US" dirty="0"/>
              <a:t>CLICK TO ENTER TITLE</a:t>
            </a:r>
          </a:p>
        </p:txBody>
      </p:sp>
    </p:spTree>
    <p:extLst>
      <p:ext uri="{BB962C8B-B14F-4D97-AF65-F5344CB8AC3E}">
        <p14:creationId xmlns:p14="http://schemas.microsoft.com/office/powerpoint/2010/main" val="457882476"/>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4.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42900" y="1660187"/>
            <a:ext cx="8401050" cy="4722325"/>
          </a:xfrm>
        </p:spPr>
        <p:txBody>
          <a:bodyPr/>
          <a:lstStyle>
            <a:lvl1pPr>
              <a:defRPr baseline="0"/>
            </a:lvl1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p:cNvSpPr>
            <a:spLocks noGrp="1"/>
          </p:cNvSpPr>
          <p:nvPr>
            <p:ph type="title" hasCustomPrompt="1"/>
          </p:nvPr>
        </p:nvSpPr>
        <p:spPr>
          <a:xfrm>
            <a:off x="324613" y="461964"/>
            <a:ext cx="8174736" cy="604836"/>
          </a:xfrm>
        </p:spPr>
        <p:txBody>
          <a:bodyPr/>
          <a:lstStyle>
            <a:lvl1pPr>
              <a:defRPr sz="2800" b="1" i="0" baseline="0">
                <a:solidFill>
                  <a:srgbClr val="004B85"/>
                </a:solidFill>
                <a:latin typeface="Arial" panose="020B0604020202020204" pitchFamily="34" charset="0"/>
              </a:defRPr>
            </a:lvl1pPr>
          </a:lstStyle>
          <a:p>
            <a:r>
              <a:rPr lang="en-US" dirty="0"/>
              <a:t>CLICK TO ENTER TITLE</a:t>
            </a:r>
          </a:p>
        </p:txBody>
      </p:sp>
      <p:sp>
        <p:nvSpPr>
          <p:cNvPr id="7" name="Text Placeholder 4"/>
          <p:cNvSpPr>
            <a:spLocks noGrp="1"/>
          </p:cNvSpPr>
          <p:nvPr>
            <p:ph type="body" sz="quarter" idx="13" hasCustomPrompt="1"/>
          </p:nvPr>
        </p:nvSpPr>
        <p:spPr>
          <a:xfrm>
            <a:off x="342900" y="1215120"/>
            <a:ext cx="8401051" cy="445067"/>
          </a:xfrm>
          <a:prstGeom prst="rect">
            <a:avLst/>
          </a:prstGeom>
        </p:spPr>
        <p:txBody>
          <a:bodyPr vert="horz" anchor="ctr" anchorCtr="0">
            <a:noAutofit/>
          </a:bodyPr>
          <a:lstStyle>
            <a:lvl1pPr marL="0" indent="0">
              <a:buNone/>
              <a:defRPr sz="2400" b="1" baseline="0">
                <a:solidFill>
                  <a:srgbClr val="0077C8"/>
                </a:solidFill>
                <a:latin typeface="Arial" panose="020B0604020202020204" pitchFamily="34" charset="0"/>
              </a:defRPr>
            </a:lvl1pPr>
          </a:lstStyle>
          <a:p>
            <a:pPr lvl="0"/>
            <a:r>
              <a:rPr lang="en-US" dirty="0"/>
              <a:t>Click to Enter Subtitle</a:t>
            </a:r>
          </a:p>
        </p:txBody>
      </p:sp>
      <p:sp>
        <p:nvSpPr>
          <p:cNvPr id="8" name="Rectangle 7"/>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10" name="TextBox 9"/>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3698534072"/>
      </p:ext>
    </p:extLst>
  </p:cSld>
  <p:clrMapOvr>
    <a:masterClrMapping/>
  </p:clrMapOvr>
  <p:extLst>
    <p:ext uri="{DCECCB84-F9BA-43D5-87BE-67443E8EF086}">
      <p15:sldGuideLst xmlns:p15="http://schemas.microsoft.com/office/powerpoint/2012/main">
        <p15:guide id="6" pos="264">
          <p15:clr>
            <a:srgbClr val="FBAE40"/>
          </p15:clr>
        </p15:guide>
        <p15:guide id="7" pos="252">
          <p15:clr>
            <a:srgbClr val="FBAE40"/>
          </p15:clr>
        </p15:guide>
        <p15:guide id="8" orient="horz" pos="4032" userDrawn="1">
          <p15:clr>
            <a:srgbClr val="FBAE40"/>
          </p15:clr>
        </p15:guide>
      </p15:sldGuideLst>
    </p:ext>
  </p:extLst>
</p:sldLayout>
</file>

<file path=ppt/slideLayouts/slideLayout5.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24613" y="461964"/>
            <a:ext cx="8174736" cy="604836"/>
          </a:xfrm>
        </p:spPr>
        <p:txBody>
          <a:bodyPr/>
          <a:lstStyle>
            <a:lvl1pPr>
              <a:defRPr b="1" i="0" baseline="0">
                <a:solidFill>
                  <a:srgbClr val="004B85"/>
                </a:solidFill>
                <a:latin typeface="Arial" panose="020B0604020202020204" pitchFamily="34" charset="0"/>
              </a:defRPr>
            </a:lvl1pPr>
          </a:lstStyle>
          <a:p>
            <a:r>
              <a:rPr lang="en-US" dirty="0"/>
              <a:t>CLICK TO ENTER TITLE</a:t>
            </a:r>
          </a:p>
        </p:txBody>
      </p:sp>
      <p:sp>
        <p:nvSpPr>
          <p:cNvPr id="9" name="Rectangle 8"/>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3" name="Table Placeholder 2"/>
          <p:cNvSpPr>
            <a:spLocks noGrp="1"/>
          </p:cNvSpPr>
          <p:nvPr>
            <p:ph type="tbl" sz="quarter" idx="11" hasCustomPrompt="1"/>
          </p:nvPr>
        </p:nvSpPr>
        <p:spPr>
          <a:xfrm>
            <a:off x="342900" y="1219200"/>
            <a:ext cx="8401050" cy="5162550"/>
          </a:xfrm>
        </p:spPr>
        <p:txBody>
          <a:bodyPr/>
          <a:lstStyle>
            <a:lvl1pPr>
              <a:defRPr/>
            </a:lvl1pPr>
          </a:lstStyle>
          <a:p>
            <a:r>
              <a:rPr lang="en-US" dirty="0"/>
              <a:t>Click to insert a Table</a:t>
            </a:r>
          </a:p>
        </p:txBody>
      </p:sp>
      <p:sp>
        <p:nvSpPr>
          <p:cNvPr id="7" name="TextBox 6"/>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2221074199"/>
      </p:ext>
    </p:extLst>
  </p:cSld>
  <p:clrMapOvr>
    <a:masterClrMapping/>
  </p:clrMapOvr>
  <p:extLst>
    <p:ext uri="{DCECCB84-F9BA-43D5-87BE-67443E8EF086}">
      <p15:sldGuideLst xmlns:p15="http://schemas.microsoft.com/office/powerpoint/2012/main">
        <p15:guide id="5" orient="horz" pos="4032">
          <p15:clr>
            <a:srgbClr val="FBAE40"/>
          </p15:clr>
        </p15:guide>
      </p15:sldGuideLst>
    </p:ext>
  </p:extLst>
</p:sldLayout>
</file>

<file path=ppt/slideLayouts/slideLayout6.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SmartArt Graphic">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24613" y="461964"/>
            <a:ext cx="8174736" cy="604836"/>
          </a:xfrm>
        </p:spPr>
        <p:txBody>
          <a:bodyPr/>
          <a:lstStyle>
            <a:lvl1pPr>
              <a:defRPr b="1" i="0" baseline="0">
                <a:solidFill>
                  <a:srgbClr val="004B85"/>
                </a:solidFill>
                <a:latin typeface="Arial" panose="020B0604020202020204" pitchFamily="34" charset="0"/>
              </a:defRPr>
            </a:lvl1pPr>
          </a:lstStyle>
          <a:p>
            <a:r>
              <a:rPr lang="en-US" dirty="0"/>
              <a:t>CLICK TO ENTER TITLE</a:t>
            </a:r>
          </a:p>
        </p:txBody>
      </p:sp>
      <p:sp>
        <p:nvSpPr>
          <p:cNvPr id="3" name="SmartArt Placeholder 2"/>
          <p:cNvSpPr>
            <a:spLocks noGrp="1"/>
          </p:cNvSpPr>
          <p:nvPr>
            <p:ph type="dgm" sz="quarter" idx="11" hasCustomPrompt="1"/>
          </p:nvPr>
        </p:nvSpPr>
        <p:spPr>
          <a:xfrm>
            <a:off x="342900" y="1219200"/>
            <a:ext cx="8401050" cy="5162550"/>
          </a:xfrm>
        </p:spPr>
        <p:txBody>
          <a:bodyPr/>
          <a:lstStyle>
            <a:lvl1pPr>
              <a:defRPr baseline="0"/>
            </a:lvl1pPr>
          </a:lstStyle>
          <a:p>
            <a:r>
              <a:rPr lang="en-US" dirty="0"/>
              <a:t>Click to insert a SmartArt Graphic</a:t>
            </a:r>
          </a:p>
        </p:txBody>
      </p:sp>
      <p:sp>
        <p:nvSpPr>
          <p:cNvPr id="9" name="Rectangle 8"/>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7" name="TextBox 6"/>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3959775802"/>
      </p:ext>
    </p:extLst>
  </p:cSld>
  <p:clrMapOvr>
    <a:masterClrMapping/>
  </p:clrMapOvr>
  <p:extLst>
    <p:ext uri="{DCECCB84-F9BA-43D5-87BE-67443E8EF086}">
      <p15:sldGuideLst xmlns:p15="http://schemas.microsoft.com/office/powerpoint/2012/main">
        <p15:guide id="1" orient="horz" pos="4032" userDrawn="1">
          <p15:clr>
            <a:srgbClr val="FBAE40"/>
          </p15:clr>
        </p15:guide>
      </p15:sldGuideLst>
    </p:ext>
  </p:extLst>
</p:sldLayout>
</file>

<file path=ppt/slideLayouts/slideLayout7.xml><?xml version="1.0" encoding="utf-8"?>
<p:sldLayout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24613" y="461964"/>
            <a:ext cx="8174736" cy="604836"/>
          </a:xfrm>
        </p:spPr>
        <p:txBody>
          <a:bodyPr/>
          <a:lstStyle>
            <a:lvl1pPr>
              <a:defRPr b="1" i="0" baseline="0">
                <a:solidFill>
                  <a:srgbClr val="004B85"/>
                </a:solidFill>
                <a:latin typeface="Arial" panose="020B0604020202020204" pitchFamily="34" charset="0"/>
              </a:defRPr>
            </a:lvl1pPr>
          </a:lstStyle>
          <a:p>
            <a:r>
              <a:rPr lang="en-US" dirty="0"/>
              <a:t>CLICK TO ENTER TITLE</a:t>
            </a:r>
          </a:p>
        </p:txBody>
      </p:sp>
      <p:sp>
        <p:nvSpPr>
          <p:cNvPr id="9" name="Rectangle 8"/>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sp>
        <p:nvSpPr>
          <p:cNvPr id="4" name="Chart Placeholder 3"/>
          <p:cNvSpPr>
            <a:spLocks noGrp="1"/>
          </p:cNvSpPr>
          <p:nvPr>
            <p:ph type="chart" sz="quarter" idx="12" hasCustomPrompt="1"/>
          </p:nvPr>
        </p:nvSpPr>
        <p:spPr>
          <a:xfrm>
            <a:off x="342900" y="1219200"/>
            <a:ext cx="8401050" cy="5162550"/>
          </a:xfrm>
        </p:spPr>
        <p:txBody>
          <a:bodyPr/>
          <a:lstStyle>
            <a:lvl1pPr>
              <a:defRPr/>
            </a:lvl1pPr>
          </a:lstStyle>
          <a:p>
            <a:r>
              <a:rPr lang="en-US" dirty="0"/>
              <a:t>Click to insert a Chart</a:t>
            </a:r>
          </a:p>
        </p:txBody>
      </p:sp>
      <p:sp>
        <p:nvSpPr>
          <p:cNvPr id="7" name="TextBox 6"/>
          <p:cNvSpPr txBox="1"/>
          <p:nvPr/>
        </p:nvSpPr>
        <p:spPr>
          <a:xfrm>
            <a:off x="249174" y="6465568"/>
            <a:ext cx="8362189"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2">
                    <a:lumMod val="75000"/>
                  </a:schemeClr>
                </a:solidFill>
              </a:rPr>
              <a:t>© 2024 ML STRATEGIES, LLC.    //    Confidential Property</a:t>
            </a:r>
          </a:p>
        </p:txBody>
      </p:sp>
    </p:spTree>
    <p:extLst>
      <p:ext uri="{BB962C8B-B14F-4D97-AF65-F5344CB8AC3E}">
        <p14:creationId xmlns:p14="http://schemas.microsoft.com/office/powerpoint/2010/main" val="814853914"/>
      </p:ext>
    </p:extLst>
  </p:cSld>
  <p:clrMapOvr>
    <a:masterClrMapping/>
  </p:clrMapOvr>
  <p:extLst>
    <p:ext uri="{DCECCB84-F9BA-43D5-87BE-67443E8EF086}">
      <p15:sldGuideLst xmlns:p15="http://schemas.microsoft.com/office/powerpoint/2012/main">
        <p15:guide id="5" orient="horz" pos="4032">
          <p15:clr>
            <a:srgbClr val="FBAE40"/>
          </p15:clr>
        </p15:guide>
      </p15:sldGuideLst>
    </p:ext>
  </p:extLst>
</p:sldLayout>
</file>

<file path=ppt/slideLayouts/slideLayout8.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Slide Number Placeholder 5"/>
          <p:cNvSpPr txBox="1">
            <a:spLocks/>
          </p:cNvSpPr>
          <p:nvPr/>
        </p:nvSpPr>
        <p:spPr>
          <a:xfrm>
            <a:off x="8705224" y="6465568"/>
            <a:ext cx="384048" cy="265176"/>
          </a:xfrm>
          <a:prstGeom prst="rect">
            <a:avLst/>
          </a:prstGeom>
        </p:spPr>
        <p:txBody>
          <a:bodyPr vert="horz" lIns="91440" tIns="45720" rIns="91440" bIns="45720" rtlCol="0" anchor="ctr"/>
          <a:lstStyle>
            <a:defPPr>
              <a:defRPr lang="en-US"/>
            </a:defPPr>
            <a:lvl1pPr marL="0" algn="ctr" defTabSz="914400" rtl="0" eaLnBrk="1" latinLnBrk="0" hangingPunct="1">
              <a:defRPr sz="800" b="1" i="0" kern="1200" baseline="0">
                <a:solidFill>
                  <a:schemeClr val="tx1">
                    <a:tint val="75000"/>
                  </a:schemeClr>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48FBB7-A01E-404B-B3F3-5766E4A2F798}" type="slidenum">
              <a:rPr lang="en-US" smtClean="0"/>
              <a:pPr/>
              <a:t>‹#›</a:t>
            </a:fld>
            <a:endParaRPr lang="en-US" dirty="0"/>
          </a:p>
        </p:txBody>
      </p:sp>
      <p:pic>
        <p:nvPicPr>
          <p:cNvPr id="6" name="Picture 5" descr="divider_background_mls-01.png"/>
          <p:cNvPicPr>
            <a:picLocks noChangeAspect="1"/>
          </p:cNvPicPr>
          <p:nvPr/>
        </p:nvPicPr>
        <p:blipFill rotWithShape="1">
          <a:blip r:embed="rId2" cstate="print">
            <a:extLst>
              <a:ext uri="{28A0092B-C50C-407E-A947-70E740481C1C}">
                <a14:useLocalDpi xmlns:a14="http://schemas.microsoft.com/office/drawing/2010/main" val="0"/>
              </a:ext>
            </a:extLst>
          </a:blip>
          <a:srcRect l="25000" b="792"/>
          <a:stretch/>
        </p:blipFill>
        <p:spPr>
          <a:xfrm>
            <a:off x="0" y="0"/>
            <a:ext cx="9144000" cy="6876288"/>
          </a:xfrm>
          <a:prstGeom prst="rect">
            <a:avLst/>
          </a:prstGeom>
        </p:spPr>
      </p:pic>
      <p:sp>
        <p:nvSpPr>
          <p:cNvPr id="2" name="Title 1"/>
          <p:cNvSpPr>
            <a:spLocks noGrp="1"/>
          </p:cNvSpPr>
          <p:nvPr>
            <p:ph type="title" hasCustomPrompt="1"/>
          </p:nvPr>
        </p:nvSpPr>
        <p:spPr>
          <a:xfrm>
            <a:off x="342900" y="2362200"/>
            <a:ext cx="5362575" cy="2164081"/>
          </a:xfrm>
        </p:spPr>
        <p:txBody>
          <a:bodyPr anchor="ctr" anchorCtr="0">
            <a:noAutofit/>
          </a:bodyPr>
          <a:lstStyle>
            <a:lvl1pPr>
              <a:defRPr sz="3200" baseline="0"/>
            </a:lvl1pPr>
          </a:lstStyle>
          <a:p>
            <a:r>
              <a:rPr lang="en-US" dirty="0"/>
              <a:t>CLICK TO ENTER TITLE</a:t>
            </a:r>
          </a:p>
        </p:txBody>
      </p:sp>
    </p:spTree>
    <p:extLst>
      <p:ext uri="{BB962C8B-B14F-4D97-AF65-F5344CB8AC3E}">
        <p14:creationId xmlns:p14="http://schemas.microsoft.com/office/powerpoint/2010/main" val="917652116"/>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name="Section Header 2">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pic>
        <p:nvPicPr>
          <p:cNvPr id="5" name="Picture 4" descr="mls_ppt-01.jpg"/>
          <p:cNvPicPr>
            <a:picLocks noChangeAspect="1"/>
          </p:cNvPicPr>
          <p:nvPr/>
        </p:nvPicPr>
        <p:blipFill rotWithShape="1">
          <a:blip r:embed="rId2" cstate="print">
            <a:extLst>
              <a:ext uri="{28A0092B-C50C-407E-A947-70E740481C1C}">
                <a14:useLocalDpi xmlns:a14="http://schemas.microsoft.com/office/drawing/2010/main" val="0"/>
              </a:ext>
            </a:extLst>
          </a:blip>
          <a:srcRect l="24925" b="1006"/>
          <a:stretch/>
        </p:blipFill>
        <p:spPr>
          <a:xfrm>
            <a:off x="-281953" y="0"/>
            <a:ext cx="9425953" cy="6991350"/>
          </a:xfrm>
          <a:prstGeom prst="rect">
            <a:avLst/>
          </a:prstGeom>
        </p:spPr>
      </p:pic>
      <p:sp>
        <p:nvSpPr>
          <p:cNvPr id="2" name="Title 1"/>
          <p:cNvSpPr>
            <a:spLocks noGrp="1"/>
          </p:cNvSpPr>
          <p:nvPr>
            <p:ph type="title" hasCustomPrompt="1"/>
          </p:nvPr>
        </p:nvSpPr>
        <p:spPr>
          <a:xfrm>
            <a:off x="342900" y="2362200"/>
            <a:ext cx="5808726" cy="2164081"/>
          </a:xfrm>
        </p:spPr>
        <p:txBody>
          <a:bodyPr anchor="ctr" anchorCtr="0">
            <a:noAutofit/>
          </a:bodyPr>
          <a:lstStyle>
            <a:lvl1pPr>
              <a:defRPr sz="3200" baseline="0"/>
            </a:lvl1pPr>
          </a:lstStyle>
          <a:p>
            <a:r>
              <a:rPr lang="en-US" dirty="0"/>
              <a:t>CLICK TO ENTER TITLE</a:t>
            </a:r>
          </a:p>
        </p:txBody>
      </p:sp>
    </p:spTree>
    <p:extLst>
      <p:ext uri="{BB962C8B-B14F-4D97-AF65-F5344CB8AC3E}">
        <p14:creationId xmlns:p14="http://schemas.microsoft.com/office/powerpoint/2010/main" val="2869070442"/>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14="http://schemas.microsoft.com/office/drawing/2010/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4612" y="466344"/>
            <a:ext cx="8174736" cy="603504"/>
          </a:xfrm>
          <a:prstGeom prst="rect">
            <a:avLst/>
          </a:prstGeom>
        </p:spPr>
        <p:txBody>
          <a:bodyPr vert="horz" lIns="91440" tIns="45720" rIns="91440" bIns="45720" rtlCol="0" anchor="ctr">
            <a:noAutofit/>
          </a:bodyPr>
          <a:lstStyle/>
          <a:p>
            <a:r>
              <a:rPr lang="en-US" dirty="0"/>
              <a:t>CLICK TO ENTER TITLE</a:t>
            </a:r>
          </a:p>
        </p:txBody>
      </p:sp>
      <p:sp>
        <p:nvSpPr>
          <p:cNvPr id="3" name="Text Placeholder 2"/>
          <p:cNvSpPr>
            <a:spLocks noGrp="1"/>
          </p:cNvSpPr>
          <p:nvPr>
            <p:ph type="body" idx="1"/>
          </p:nvPr>
        </p:nvSpPr>
        <p:spPr>
          <a:xfrm>
            <a:off x="342900" y="1216152"/>
            <a:ext cx="8401050" cy="5166360"/>
          </a:xfrm>
          <a:prstGeom prst="rect">
            <a:avLst/>
          </a:prstGeom>
        </p:spPr>
        <p:txBody>
          <a:bodyPr vert="horz" lIns="73152" tIns="36576" rIns="73152" bIns="36576" rtlCol="0">
            <a:noAutofit/>
          </a:body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8705224" y="6423592"/>
            <a:ext cx="384048" cy="384048"/>
          </a:xfrm>
          <a:prstGeom prst="rect">
            <a:avLst/>
          </a:prstGeom>
          <a:solidFill>
            <a:schemeClr val="bg1">
              <a:lumMod val="9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8705224" y="6465568"/>
            <a:ext cx="384048" cy="265176"/>
          </a:xfrm>
          <a:prstGeom prst="rect">
            <a:avLst/>
          </a:prstGeom>
        </p:spPr>
        <p:txBody>
          <a:bodyPr vert="horz" lIns="91440" tIns="45720" rIns="91440" bIns="45720" rtlCol="0" anchor="ctr"/>
          <a:lstStyle>
            <a:lvl1pPr algn="ctr">
              <a:defRPr sz="800" b="1" i="0" baseline="0">
                <a:solidFill>
                  <a:schemeClr val="tx1">
                    <a:tint val="75000"/>
                  </a:schemeClr>
                </a:solidFill>
                <a:latin typeface="Arial" panose="020B0604020202020204" pitchFamily="34" charset="0"/>
              </a:defRPr>
            </a:lvl1pPr>
          </a:lstStyle>
          <a:p>
            <a:fld id="{FE465940-119F-4D45-8D08-6A277601640A}" type="slidenum">
              <a:rPr lang="en-US" smtClean="0"/>
              <a:t>‹#›</a:t>
            </a:fld>
            <a:endParaRPr lang="en-US"/>
          </a:p>
        </p:txBody>
      </p:sp>
      <p:pic>
        <p:nvPicPr>
          <p:cNvPr id="7" name="Picture 6" descr="mls_logo_vert_rgb.png"/>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8637806" y="245579"/>
            <a:ext cx="378001" cy="330493"/>
          </a:xfrm>
          <a:prstGeom prst="rect">
            <a:avLst/>
          </a:prstGeom>
        </p:spPr>
      </p:pic>
    </p:spTree>
    <p:extLst>
      <p:ext uri="{BB962C8B-B14F-4D97-AF65-F5344CB8AC3E}">
        <p14:creationId xmlns:p14="http://schemas.microsoft.com/office/powerpoint/2010/main" val="53944294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Lst>
  <p:txStyles>
    <p:titleStyle>
      <a:lvl1pPr algn="l" defTabSz="685800" rtl="0" eaLnBrk="1" latinLnBrk="0" hangingPunct="1">
        <a:lnSpc>
          <a:spcPct val="90000"/>
        </a:lnSpc>
        <a:spcBef>
          <a:spcPct val="0"/>
        </a:spcBef>
        <a:buNone/>
        <a:defRPr sz="2800" b="1" i="0" kern="1200" baseline="0">
          <a:solidFill>
            <a:srgbClr val="004B85"/>
          </a:solidFill>
          <a:latin typeface="Arial" panose="020B0604020202020204" pitchFamily="34" charset="0"/>
          <a:ea typeface="+mj-ea"/>
          <a:cs typeface="+mj-cs"/>
        </a:defRPr>
      </a:lvl1pPr>
    </p:titleStyle>
    <p:bodyStyle>
      <a:lvl1pPr marL="228600" indent="-228600" algn="l" defTabSz="685800" rtl="0" eaLnBrk="1" latinLnBrk="0" hangingPunct="1">
        <a:lnSpc>
          <a:spcPct val="100000"/>
        </a:lnSpc>
        <a:spcBef>
          <a:spcPts val="1200"/>
        </a:spcBef>
        <a:spcAft>
          <a:spcPts val="0"/>
        </a:spcAft>
        <a:buClr>
          <a:srgbClr val="0077C8"/>
        </a:buClr>
        <a:buFont typeface="Arial" panose="020B0604020202020204" pitchFamily="34" charset="0"/>
        <a:buChar char="•"/>
        <a:defRPr sz="2000" kern="1200" baseline="0">
          <a:solidFill>
            <a:schemeClr val="tx1"/>
          </a:solidFill>
          <a:latin typeface="Arial" panose="020B0604020202020204" pitchFamily="34" charset="0"/>
          <a:ea typeface="+mn-ea"/>
          <a:cs typeface="+mn-cs"/>
        </a:defRPr>
      </a:lvl1pPr>
      <a:lvl2pPr marL="457200" indent="-228600" algn="l" defTabSz="685800" rtl="0" eaLnBrk="1" latinLnBrk="0" hangingPunct="1">
        <a:lnSpc>
          <a:spcPct val="100000"/>
        </a:lnSpc>
        <a:spcBef>
          <a:spcPts val="1200"/>
        </a:spcBef>
        <a:spcAft>
          <a:spcPts val="0"/>
        </a:spcAft>
        <a:buClr>
          <a:srgbClr val="0077C8"/>
        </a:buClr>
        <a:buFont typeface="Arial" panose="020B0604020202020204" pitchFamily="34" charset="0"/>
        <a:buChar char="–"/>
        <a:defRPr sz="1800" kern="1200" baseline="0">
          <a:solidFill>
            <a:schemeClr val="tx1"/>
          </a:solidFill>
          <a:latin typeface="Arial" panose="020B0604020202020204" pitchFamily="34" charset="0"/>
          <a:ea typeface="+mn-ea"/>
          <a:cs typeface="+mn-cs"/>
        </a:defRPr>
      </a:lvl2pPr>
      <a:lvl3pPr marL="685800" indent="-228600" algn="l" defTabSz="685800" rtl="0" eaLnBrk="1" latinLnBrk="0" hangingPunct="1">
        <a:lnSpc>
          <a:spcPct val="100000"/>
        </a:lnSpc>
        <a:spcBef>
          <a:spcPts val="1200"/>
        </a:spcBef>
        <a:spcAft>
          <a:spcPts val="0"/>
        </a:spcAft>
        <a:buClr>
          <a:srgbClr val="0077C8"/>
        </a:buClr>
        <a:buFont typeface="Arial" panose="020B0604020202020204" pitchFamily="34" charset="0"/>
        <a:buChar char="○"/>
        <a:defRPr sz="1600" kern="1200" baseline="0">
          <a:solidFill>
            <a:schemeClr val="tx1"/>
          </a:solidFill>
          <a:latin typeface="Arial" panose="020B0604020202020204" pitchFamily="34" charset="0"/>
          <a:ea typeface="+mn-ea"/>
          <a:cs typeface="+mn-cs"/>
        </a:defRPr>
      </a:lvl3pPr>
      <a:lvl4pPr marL="914400" indent="-228600" algn="l" defTabSz="685800" rtl="0" eaLnBrk="1" latinLnBrk="0" hangingPunct="1">
        <a:lnSpc>
          <a:spcPct val="100000"/>
        </a:lnSpc>
        <a:spcBef>
          <a:spcPts val="1200"/>
        </a:spcBef>
        <a:spcAft>
          <a:spcPts val="0"/>
        </a:spcAft>
        <a:buClr>
          <a:srgbClr val="0077C8"/>
        </a:buClr>
        <a:buFont typeface="Arial" panose="020B0604020202020204" pitchFamily="34" charset="0"/>
        <a:buChar char="•"/>
        <a:defRPr sz="1400" kern="1200" baseline="0">
          <a:solidFill>
            <a:schemeClr val="tx1"/>
          </a:solidFill>
          <a:latin typeface="Arial" panose="020B0604020202020204" pitchFamily="34" charset="0"/>
          <a:ea typeface="+mn-ea"/>
          <a:cs typeface="+mn-cs"/>
        </a:defRPr>
      </a:lvl4pPr>
      <a:lvl5pPr marL="1143000" indent="-228600" algn="l" defTabSz="685800" rtl="0" eaLnBrk="1" latinLnBrk="0" hangingPunct="1">
        <a:lnSpc>
          <a:spcPct val="100000"/>
        </a:lnSpc>
        <a:spcBef>
          <a:spcPts val="1200"/>
        </a:spcBef>
        <a:spcAft>
          <a:spcPts val="0"/>
        </a:spcAft>
        <a:buClr>
          <a:srgbClr val="0077C8"/>
        </a:buClr>
        <a:buFont typeface="Arial" panose="020B0604020202020204" pitchFamily="34" charset="0"/>
        <a:buChar char="•"/>
        <a:defRPr sz="1200" kern="1200" baseline="0">
          <a:solidFill>
            <a:schemeClr val="tx1"/>
          </a:solidFill>
          <a:latin typeface="Arial" panose="020B06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64">
          <p15:clr>
            <a:srgbClr val="F26B43"/>
          </p15:clr>
        </p15:guide>
        <p15:guide id="3" pos="408">
          <p15:clr>
            <a:srgbClr val="F26B43"/>
          </p15:clr>
        </p15:guide>
        <p15:guide id="4" pos="3840">
          <p15:clr>
            <a:srgbClr val="F26B43"/>
          </p15:clr>
        </p15:guide>
        <p15:guide id="5" pos="336">
          <p15:clr>
            <a:srgbClr val="F26B43"/>
          </p15:clr>
        </p15:guide>
        <p15:guide id="9" orient="horz" pos="768" userDrawn="1">
          <p15:clr>
            <a:srgbClr val="F26B43"/>
          </p15:clr>
        </p15:guide>
        <p15:guide id="10" pos="2880" userDrawn="1">
          <p15:clr>
            <a:srgbClr val="F26B43"/>
          </p15:clr>
        </p15:guide>
        <p15:guide id="11" pos="2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a:t>NEW ORLEANS, LA</a:t>
            </a:r>
          </a:p>
          <a:p>
            <a:r>
              <a:rPr lang="en-US" b="1" dirty="0"/>
              <a:t>APRIL 2024</a:t>
            </a:r>
          </a:p>
        </p:txBody>
      </p:sp>
      <p:sp>
        <p:nvSpPr>
          <p:cNvPr id="5" name="Title 4">
            <a:extLst>
              <a:ext uri="{FF2B5EF4-FFF2-40B4-BE49-F238E27FC236}">
                <a16:creationId xmlns:a16="http://schemas.microsoft.com/office/drawing/2014/main" id="{053AE3CA-C4D3-B945-F53E-FEDC8630E09D}"/>
              </a:ext>
            </a:extLst>
          </p:cNvPr>
          <p:cNvSpPr>
            <a:spLocks noGrp="1"/>
          </p:cNvSpPr>
          <p:nvPr>
            <p:ph type="ctrTitle"/>
          </p:nvPr>
        </p:nvSpPr>
        <p:spPr>
          <a:xfrm>
            <a:off x="342900" y="2895600"/>
            <a:ext cx="6294206" cy="1752600"/>
          </a:xfrm>
        </p:spPr>
        <p:txBody>
          <a:bodyPr/>
          <a:lstStyle/>
          <a:p>
            <a:r>
              <a:rPr lang="en-US" sz="4000" dirty="0"/>
              <a:t>WASHINGTON UPDATE</a:t>
            </a:r>
            <a:br>
              <a:rPr lang="en-US" sz="2800" dirty="0"/>
            </a:br>
            <a:br>
              <a:rPr lang="en-US" sz="2800" dirty="0"/>
            </a:br>
            <a:r>
              <a:rPr lang="en-US" sz="2800" dirty="0"/>
              <a:t>NAHEFFA SPRING CONFERENCE </a:t>
            </a:r>
          </a:p>
        </p:txBody>
      </p:sp>
    </p:spTree>
    <p:extLst>
      <p:ext uri="{BB962C8B-B14F-4D97-AF65-F5344CB8AC3E}">
        <p14:creationId xmlns:p14="http://schemas.microsoft.com/office/powerpoint/2010/main" val="422890831"/>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3AE3CA-C4D3-B945-F53E-FEDC8630E09D}"/>
              </a:ext>
            </a:extLst>
          </p:cNvPr>
          <p:cNvSpPr>
            <a:spLocks noGrp="1"/>
          </p:cNvSpPr>
          <p:nvPr>
            <p:ph type="title"/>
          </p:nvPr>
        </p:nvSpPr>
        <p:spPr>
          <a:xfrm>
            <a:off x="1169357" y="1965960"/>
            <a:ext cx="2324100" cy="2926080"/>
          </a:xfrm>
        </p:spPr>
        <p:txBody>
          <a:bodyPr anchor="ctr">
            <a:normAutofit/>
          </a:bodyPr>
          <a:lstStyle/>
          <a:p>
            <a:r>
              <a:rPr lang="en-US" sz="2400" dirty="0"/>
              <a:t>POLITICAL</a:t>
            </a:r>
          </a:p>
        </p:txBody>
      </p:sp>
      <p:sp>
        <p:nvSpPr>
          <p:cNvPr id="3" name="Subtitle 2"/>
          <p:cNvSpPr>
            <a:spLocks noGrp="1"/>
          </p:cNvSpPr>
          <p:nvPr>
            <p:ph sz="quarter" idx="12"/>
          </p:nvPr>
        </p:nvSpPr>
        <p:spPr>
          <a:xfrm>
            <a:off x="3943016" y="1662176"/>
            <a:ext cx="4687276" cy="3533647"/>
          </a:xfrm>
        </p:spPr>
        <p:txBody>
          <a:bodyPr>
            <a:noAutofit/>
          </a:bodyPr>
          <a:lstStyle/>
          <a:p>
            <a:r>
              <a:rPr lang="en-US" b="1" dirty="0">
                <a:solidFill>
                  <a:schemeClr val="accent1"/>
                </a:solidFill>
              </a:rPr>
              <a:t>2024 GENERAL ELECTION</a:t>
            </a:r>
          </a:p>
          <a:p>
            <a:pPr lvl="1"/>
            <a:r>
              <a:rPr lang="en-US" sz="2000" b="1" dirty="0"/>
              <a:t>Congressional control on the line as presidential race is tight</a:t>
            </a:r>
          </a:p>
          <a:p>
            <a:pPr lvl="1"/>
            <a:r>
              <a:rPr lang="en-US" sz="2000" b="1" dirty="0"/>
              <a:t>Impact for NAHEFFA policy goals</a:t>
            </a:r>
          </a:p>
          <a:p>
            <a:r>
              <a:rPr lang="en-US" b="1" dirty="0">
                <a:solidFill>
                  <a:schemeClr val="accent1"/>
                </a:solidFill>
              </a:rPr>
              <a:t>POTENTIAL IMPACT OF A NEW ADMINISTRATION </a:t>
            </a:r>
          </a:p>
          <a:p>
            <a:pPr lvl="1"/>
            <a:r>
              <a:rPr lang="en-US" sz="2000" b="1" dirty="0"/>
              <a:t>Tax-exempt bonds could be on the line again </a:t>
            </a:r>
          </a:p>
        </p:txBody>
      </p:sp>
    </p:spTree>
    <p:extLst>
      <p:ext uri="{BB962C8B-B14F-4D97-AF65-F5344CB8AC3E}">
        <p14:creationId xmlns:p14="http://schemas.microsoft.com/office/powerpoint/2010/main" val="1821799948"/>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3AE3CA-C4D3-B945-F53E-FEDC8630E09D}"/>
              </a:ext>
            </a:extLst>
          </p:cNvPr>
          <p:cNvSpPr>
            <a:spLocks noGrp="1"/>
          </p:cNvSpPr>
          <p:nvPr>
            <p:ph type="title"/>
          </p:nvPr>
        </p:nvSpPr>
        <p:spPr>
          <a:xfrm>
            <a:off x="1169357" y="1965960"/>
            <a:ext cx="2324100" cy="2926080"/>
          </a:xfrm>
        </p:spPr>
        <p:txBody>
          <a:bodyPr anchor="ctr">
            <a:normAutofit/>
          </a:bodyPr>
          <a:lstStyle/>
          <a:p>
            <a:r>
              <a:rPr lang="en-US" sz="2400" dirty="0"/>
              <a:t>LEGISLATIVE</a:t>
            </a:r>
          </a:p>
        </p:txBody>
      </p:sp>
      <p:sp>
        <p:nvSpPr>
          <p:cNvPr id="3" name="Subtitle 2"/>
          <p:cNvSpPr>
            <a:spLocks noGrp="1"/>
          </p:cNvSpPr>
          <p:nvPr>
            <p:ph sz="quarter" idx="12"/>
          </p:nvPr>
        </p:nvSpPr>
        <p:spPr>
          <a:xfrm>
            <a:off x="3994387" y="1234612"/>
            <a:ext cx="4420148" cy="4590835"/>
          </a:xfrm>
        </p:spPr>
        <p:txBody>
          <a:bodyPr>
            <a:normAutofit/>
          </a:bodyPr>
          <a:lstStyle/>
          <a:p>
            <a:r>
              <a:rPr lang="en-US" b="1" dirty="0">
                <a:solidFill>
                  <a:schemeClr val="accent1"/>
                </a:solidFill>
              </a:rPr>
              <a:t>ADVANCE REFUNDING &amp; SMALL BORROWER</a:t>
            </a:r>
          </a:p>
          <a:p>
            <a:pPr lvl="1"/>
            <a:r>
              <a:rPr lang="en-US" sz="2000" b="1" dirty="0"/>
              <a:t>Status of relevant legislation </a:t>
            </a:r>
          </a:p>
          <a:p>
            <a:r>
              <a:rPr lang="en-US" b="1" dirty="0">
                <a:solidFill>
                  <a:schemeClr val="accent1"/>
                </a:solidFill>
              </a:rPr>
              <a:t>BIPARTISAN TAX LEGISLATION </a:t>
            </a:r>
          </a:p>
          <a:p>
            <a:pPr lvl="1"/>
            <a:r>
              <a:rPr lang="en-US" sz="2000" b="1" dirty="0"/>
              <a:t>Long-shot effort to include our priorities </a:t>
            </a:r>
          </a:p>
          <a:p>
            <a:r>
              <a:rPr lang="en-US" b="1" dirty="0">
                <a:solidFill>
                  <a:schemeClr val="accent1"/>
                </a:solidFill>
              </a:rPr>
              <a:t>CONGRESSIONAL MUNICIPAL FINANCE CAUCUS</a:t>
            </a:r>
          </a:p>
          <a:p>
            <a:pPr lvl="1"/>
            <a:r>
              <a:rPr lang="en-US" sz="2000" b="1" dirty="0"/>
              <a:t>New leadership in 2025</a:t>
            </a:r>
          </a:p>
          <a:p>
            <a:r>
              <a:rPr lang="en-US" b="1" dirty="0">
                <a:solidFill>
                  <a:schemeClr val="accent1"/>
                </a:solidFill>
              </a:rPr>
              <a:t>HOW CAN WE PREPARE? </a:t>
            </a:r>
          </a:p>
          <a:p>
            <a:pPr lvl="1"/>
            <a:r>
              <a:rPr lang="en-US" sz="2000" b="1" dirty="0"/>
              <a:t>Avoiding the 2017 crisis </a:t>
            </a:r>
          </a:p>
          <a:p>
            <a:pPr marL="228600" lvl="1" indent="0">
              <a:buNone/>
            </a:pPr>
            <a:endParaRPr lang="en-US" b="1" dirty="0"/>
          </a:p>
          <a:p>
            <a:endParaRPr lang="en-US" b="1" dirty="0"/>
          </a:p>
        </p:txBody>
      </p:sp>
    </p:spTree>
    <p:extLst>
      <p:ext uri="{BB962C8B-B14F-4D97-AF65-F5344CB8AC3E}">
        <p14:creationId xmlns:p14="http://schemas.microsoft.com/office/powerpoint/2010/main" val="1170871534"/>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3AE3CA-C4D3-B945-F53E-FEDC8630E09D}"/>
              </a:ext>
            </a:extLst>
          </p:cNvPr>
          <p:cNvSpPr>
            <a:spLocks noGrp="1"/>
          </p:cNvSpPr>
          <p:nvPr>
            <p:ph type="title"/>
          </p:nvPr>
        </p:nvSpPr>
        <p:spPr>
          <a:xfrm>
            <a:off x="1169357" y="1965960"/>
            <a:ext cx="2324100" cy="2926080"/>
          </a:xfrm>
        </p:spPr>
        <p:txBody>
          <a:bodyPr anchor="ctr">
            <a:normAutofit/>
          </a:bodyPr>
          <a:lstStyle/>
          <a:p>
            <a:r>
              <a:rPr lang="en-US" sz="2400" dirty="0"/>
              <a:t>REGULATORY</a:t>
            </a:r>
          </a:p>
        </p:txBody>
      </p:sp>
      <p:sp>
        <p:nvSpPr>
          <p:cNvPr id="3" name="Subtitle 2"/>
          <p:cNvSpPr>
            <a:spLocks noGrp="1"/>
          </p:cNvSpPr>
          <p:nvPr>
            <p:ph sz="quarter" idx="12"/>
          </p:nvPr>
        </p:nvSpPr>
        <p:spPr>
          <a:xfrm>
            <a:off x="4066307" y="1734620"/>
            <a:ext cx="4317406" cy="3614791"/>
          </a:xfrm>
        </p:spPr>
        <p:txBody>
          <a:bodyPr>
            <a:normAutofit/>
          </a:bodyPr>
          <a:lstStyle/>
          <a:p>
            <a:r>
              <a:rPr lang="en-US" b="1" dirty="0">
                <a:solidFill>
                  <a:schemeClr val="accent1"/>
                </a:solidFill>
              </a:rPr>
              <a:t>FINANCIAL DATA TRANSPARENCY ACT</a:t>
            </a:r>
          </a:p>
          <a:p>
            <a:pPr lvl="1"/>
            <a:r>
              <a:rPr lang="en-US" sz="2000" b="1" dirty="0"/>
              <a:t>Implementation &amp; Rulemaking </a:t>
            </a:r>
          </a:p>
          <a:p>
            <a:r>
              <a:rPr lang="en-US" b="1" dirty="0">
                <a:solidFill>
                  <a:schemeClr val="accent1"/>
                </a:solidFill>
              </a:rPr>
              <a:t>SEC ACTIONS</a:t>
            </a:r>
          </a:p>
          <a:p>
            <a:pPr lvl="1"/>
            <a:r>
              <a:rPr lang="en-US" sz="2000" b="1" dirty="0"/>
              <a:t>Rule </a:t>
            </a:r>
            <a:r>
              <a:rPr lang="en-US" sz="2000" b="1" dirty="0" err="1"/>
              <a:t>15c2</a:t>
            </a:r>
            <a:r>
              <a:rPr lang="en-US" sz="2000" b="1" dirty="0"/>
              <a:t>-12</a:t>
            </a:r>
          </a:p>
          <a:p>
            <a:pPr lvl="1"/>
            <a:r>
              <a:rPr lang="en-US" sz="2000" b="1" dirty="0"/>
              <a:t>Out of state issuers managed by for-profit companies </a:t>
            </a:r>
          </a:p>
          <a:p>
            <a:r>
              <a:rPr lang="en-US" b="1" dirty="0">
                <a:solidFill>
                  <a:schemeClr val="accent1"/>
                </a:solidFill>
              </a:rPr>
              <a:t>BASEL III ENDGAME </a:t>
            </a:r>
          </a:p>
          <a:p>
            <a:pPr lvl="1"/>
            <a:endParaRPr lang="en-US" b="1" dirty="0"/>
          </a:p>
        </p:txBody>
      </p:sp>
    </p:spTree>
    <p:extLst>
      <p:ext uri="{BB962C8B-B14F-4D97-AF65-F5344CB8AC3E}">
        <p14:creationId xmlns:p14="http://schemas.microsoft.com/office/powerpoint/2010/main" val="3012008056"/>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7623C77B-44AB-F367-A9EA-CC5F34DBF325}"/>
              </a:ext>
            </a:extLst>
          </p:cNvPr>
          <p:cNvSpPr>
            <a:spLocks noGrp="1"/>
          </p:cNvSpPr>
          <p:nvPr>
            <p:ph idx="1"/>
          </p:nvPr>
        </p:nvSpPr>
        <p:spPr>
          <a:xfrm>
            <a:off x="3999858" y="1722884"/>
            <a:ext cx="4115991" cy="3095695"/>
          </a:xfrm>
        </p:spPr>
        <p:txBody>
          <a:bodyPr/>
          <a:lstStyle/>
          <a:p>
            <a:pPr>
              <a:lnSpc>
                <a:spcPct val="100000"/>
              </a:lnSpc>
              <a:spcBef>
                <a:spcPts val="0"/>
              </a:spcBef>
            </a:pPr>
            <a:r>
              <a:rPr lang="en-US" b="1" dirty="0">
                <a:solidFill>
                  <a:schemeClr val="accent1"/>
                </a:solidFill>
              </a:rPr>
              <a:t>NEAL MARTIN </a:t>
            </a:r>
          </a:p>
          <a:p>
            <a:pPr>
              <a:lnSpc>
                <a:spcPct val="100000"/>
              </a:lnSpc>
              <a:spcBef>
                <a:spcPts val="0"/>
              </a:spcBef>
            </a:pPr>
            <a:r>
              <a:rPr lang="en-US" dirty="0"/>
              <a:t>Senior Director</a:t>
            </a:r>
          </a:p>
          <a:p>
            <a:pPr>
              <a:lnSpc>
                <a:spcPct val="100000"/>
              </a:lnSpc>
              <a:spcBef>
                <a:spcPts val="0"/>
              </a:spcBef>
            </a:pPr>
            <a:r>
              <a:rPr lang="en-US" dirty="0"/>
              <a:t>ML Strategies, LLC </a:t>
            </a:r>
          </a:p>
          <a:p>
            <a:pPr>
              <a:lnSpc>
                <a:spcPct val="100000"/>
              </a:lnSpc>
              <a:spcBef>
                <a:spcPts val="0"/>
              </a:spcBef>
            </a:pPr>
            <a:r>
              <a:rPr lang="en-US" dirty="0" err="1"/>
              <a:t>RNMartin@mlstrategies.com</a:t>
            </a:r>
            <a:r>
              <a:rPr lang="en-US" dirty="0"/>
              <a:t> </a:t>
            </a:r>
          </a:p>
          <a:p>
            <a:pPr>
              <a:lnSpc>
                <a:spcPct val="100000"/>
              </a:lnSpc>
              <a:spcBef>
                <a:spcPts val="0"/>
              </a:spcBef>
            </a:pPr>
            <a:endParaRPr lang="en-US" dirty="0"/>
          </a:p>
          <a:p>
            <a:pPr>
              <a:lnSpc>
                <a:spcPct val="100000"/>
              </a:lnSpc>
              <a:spcBef>
                <a:spcPts val="0"/>
              </a:spcBef>
            </a:pPr>
            <a:endParaRPr lang="en-US" dirty="0"/>
          </a:p>
          <a:p>
            <a:pPr>
              <a:lnSpc>
                <a:spcPct val="100000"/>
              </a:lnSpc>
              <a:spcBef>
                <a:spcPts val="0"/>
              </a:spcBef>
            </a:pPr>
            <a:r>
              <a:rPr lang="en-US" b="1" dirty="0">
                <a:solidFill>
                  <a:schemeClr val="accent1"/>
                </a:solidFill>
              </a:rPr>
              <a:t>MICHAEL DECKER</a:t>
            </a:r>
          </a:p>
          <a:p>
            <a:pPr>
              <a:lnSpc>
                <a:spcPct val="100000"/>
              </a:lnSpc>
              <a:spcBef>
                <a:spcPts val="0"/>
              </a:spcBef>
            </a:pPr>
            <a:r>
              <a:rPr lang="en-US" dirty="0"/>
              <a:t>Senior Vice President, Public Policy &amp; Research</a:t>
            </a:r>
          </a:p>
          <a:p>
            <a:pPr>
              <a:lnSpc>
                <a:spcPct val="100000"/>
              </a:lnSpc>
              <a:spcBef>
                <a:spcPts val="0"/>
              </a:spcBef>
            </a:pPr>
            <a:r>
              <a:rPr lang="en-US" dirty="0"/>
              <a:t>Bond Dealers of America </a:t>
            </a:r>
          </a:p>
          <a:p>
            <a:pPr>
              <a:lnSpc>
                <a:spcPct val="100000"/>
              </a:lnSpc>
              <a:spcBef>
                <a:spcPts val="0"/>
              </a:spcBef>
            </a:pPr>
            <a:r>
              <a:rPr lang="en-US" dirty="0" err="1"/>
              <a:t>Mdecker@bdamerica.org</a:t>
            </a:r>
            <a:r>
              <a:rPr lang="en-US" dirty="0"/>
              <a:t> </a:t>
            </a:r>
          </a:p>
          <a:p>
            <a:pPr>
              <a:lnSpc>
                <a:spcPct val="100000"/>
              </a:lnSpc>
              <a:spcBef>
                <a:spcPts val="0"/>
              </a:spcBef>
            </a:pPr>
            <a:endParaRPr lang="en-US" dirty="0"/>
          </a:p>
          <a:p>
            <a:endParaRPr lang="en-US" dirty="0"/>
          </a:p>
        </p:txBody>
      </p:sp>
      <p:sp>
        <p:nvSpPr>
          <p:cNvPr id="8" name="Text Placeholder 2">
            <a:extLst>
              <a:ext uri="{FF2B5EF4-FFF2-40B4-BE49-F238E27FC236}">
                <a16:creationId xmlns:a16="http://schemas.microsoft.com/office/drawing/2014/main" id="{1F502D71-903B-F0BA-2107-0E6D139E8F33}"/>
              </a:ext>
            </a:extLst>
          </p:cNvPr>
          <p:cNvSpPr>
            <a:spLocks noGrp="1"/>
          </p:cNvSpPr>
          <p:nvPr>
            <p:ph type="body" sz="quarter" idx="10"/>
          </p:nvPr>
        </p:nvSpPr>
        <p:spPr>
          <a:xfrm>
            <a:off x="764706" y="2214599"/>
            <a:ext cx="2606040" cy="2112264"/>
          </a:xfrm>
        </p:spPr>
        <p:txBody>
          <a:bodyPr/>
          <a:lstStyle/>
          <a:p>
            <a:r>
              <a:rPr lang="en-US" sz="2400" b="1" i="0" dirty="0"/>
              <a:t>THANK YOU!</a:t>
            </a:r>
          </a:p>
          <a:p>
            <a:endParaRPr lang="en-US" sz="2400" b="1" i="0" dirty="0"/>
          </a:p>
          <a:p>
            <a:r>
              <a:rPr lang="en-US" sz="2400" b="1" i="0" dirty="0"/>
              <a:t>Please follow up with any questions </a:t>
            </a:r>
          </a:p>
        </p:txBody>
      </p:sp>
    </p:spTree>
    <p:extLst>
      <p:ext uri="{BB962C8B-B14F-4D97-AF65-F5344CB8AC3E}">
        <p14:creationId xmlns:p14="http://schemas.microsoft.com/office/powerpoint/2010/main" val="1549654386"/>
      </p:ext>
    </p:extLst>
  </p:cSld>
  <p:clrMapOvr>
    <a:masterClrMapping/>
  </p:clrMapOvr>
</p:sld>
</file>

<file path=ppt/theme/theme1.xml><?xml version="1.0" encoding="utf-8"?>
<a:theme xmlns:thm15="http://schemas.microsoft.com/office/thememl/2012/main" xmlns:a="http://schemas.openxmlformats.org/drawingml/2006/main" name="MLS_Theme_StandardPrint_2023">
  <a:themeElements>
    <a:clrScheme name="MLS_Colors">
      <a:dk1>
        <a:sysClr val="windowText" lastClr="000000"/>
      </a:dk1>
      <a:lt1>
        <a:sysClr val="window" lastClr="FFFFFF"/>
      </a:lt1>
      <a:dk2>
        <a:srgbClr val="000000"/>
      </a:dk2>
      <a:lt2>
        <a:srgbClr val="E7E6E6"/>
      </a:lt2>
      <a:accent1>
        <a:srgbClr val="0077C8"/>
      </a:accent1>
      <a:accent2>
        <a:srgbClr val="004B87"/>
      </a:accent2>
      <a:accent3>
        <a:srgbClr val="6AD1E3"/>
      </a:accent3>
      <a:accent4>
        <a:srgbClr val="0077C8"/>
      </a:accent4>
      <a:accent5>
        <a:srgbClr val="004B87"/>
      </a:accent5>
      <a:accent6>
        <a:srgbClr val="6AD1E3"/>
      </a:accent6>
      <a:hlink>
        <a:srgbClr val="0077C8"/>
      </a:hlink>
      <a:folHlink>
        <a:srgbClr val="004B87"/>
      </a:folHlink>
    </a:clrScheme>
    <a:fontScheme name="Mintz_Theme_Fonts">
      <a:majorFont>
        <a:latin typeface="Arial"/>
        <a:ea typeface=""/>
        <a:cs typeface=""/>
      </a:majorFont>
      <a:minorFont>
        <a:latin typeface="Arial"/>
        <a:ea typeface=""/>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tz Sampler Template-Standard and Print_2024.potx" id="{53BF726E-4324-48A2-81B0-653524578736}" vid="{E5506DF4-E982-4A87-86BF-F2389AC22E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